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5.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976" r:id="rId2"/>
    <p:sldMasterId id="2147483984" r:id="rId3"/>
    <p:sldMasterId id="2147484601" r:id="rId4"/>
  </p:sldMasterIdLst>
  <p:notesMasterIdLst>
    <p:notesMasterId r:id="rId20"/>
  </p:notesMasterIdLst>
  <p:handoutMasterIdLst>
    <p:handoutMasterId r:id="rId21"/>
  </p:handoutMasterIdLst>
  <p:sldIdLst>
    <p:sldId id="256" r:id="rId5"/>
    <p:sldId id="257" r:id="rId6"/>
    <p:sldId id="322" r:id="rId7"/>
    <p:sldId id="323" r:id="rId8"/>
    <p:sldId id="321" r:id="rId9"/>
    <p:sldId id="272" r:id="rId10"/>
    <p:sldId id="309" r:id="rId11"/>
    <p:sldId id="318" r:id="rId12"/>
    <p:sldId id="320" r:id="rId13"/>
    <p:sldId id="316" r:id="rId14"/>
    <p:sldId id="314" r:id="rId15"/>
    <p:sldId id="315" r:id="rId16"/>
    <p:sldId id="294" r:id="rId17"/>
    <p:sldId id="310" r:id="rId18"/>
    <p:sldId id="313" r:id="rId1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charset="0"/>
        <a:ea typeface="MS PGothic" charset="0"/>
        <a:cs typeface="MS PGothic" charset="0"/>
      </a:defRPr>
    </a:lvl1pPr>
    <a:lvl2pPr marL="457200" algn="l" rtl="0" fontAlgn="base">
      <a:spcBef>
        <a:spcPct val="0"/>
      </a:spcBef>
      <a:spcAft>
        <a:spcPct val="0"/>
      </a:spcAft>
      <a:defRPr kern="1200">
        <a:solidFill>
          <a:schemeClr val="tx1"/>
        </a:solidFill>
        <a:latin typeface="Calibri" charset="0"/>
        <a:ea typeface="MS PGothic" charset="0"/>
        <a:cs typeface="MS PGothic" charset="0"/>
      </a:defRPr>
    </a:lvl2pPr>
    <a:lvl3pPr marL="914400" algn="l" rtl="0" fontAlgn="base">
      <a:spcBef>
        <a:spcPct val="0"/>
      </a:spcBef>
      <a:spcAft>
        <a:spcPct val="0"/>
      </a:spcAft>
      <a:defRPr kern="1200">
        <a:solidFill>
          <a:schemeClr val="tx1"/>
        </a:solidFill>
        <a:latin typeface="Calibri" charset="0"/>
        <a:ea typeface="MS PGothic" charset="0"/>
        <a:cs typeface="MS PGothic" charset="0"/>
      </a:defRPr>
    </a:lvl3pPr>
    <a:lvl4pPr marL="1371600" algn="l" rtl="0" fontAlgn="base">
      <a:spcBef>
        <a:spcPct val="0"/>
      </a:spcBef>
      <a:spcAft>
        <a:spcPct val="0"/>
      </a:spcAft>
      <a:defRPr kern="1200">
        <a:solidFill>
          <a:schemeClr val="tx1"/>
        </a:solidFill>
        <a:latin typeface="Calibri" charset="0"/>
        <a:ea typeface="MS PGothic" charset="0"/>
        <a:cs typeface="MS PGothic" charset="0"/>
      </a:defRPr>
    </a:lvl4pPr>
    <a:lvl5pPr marL="1828800" algn="l" rtl="0" fontAlgn="base">
      <a:spcBef>
        <a:spcPct val="0"/>
      </a:spcBef>
      <a:spcAft>
        <a:spcPct val="0"/>
      </a:spcAft>
      <a:defRPr kern="1200">
        <a:solidFill>
          <a:schemeClr val="tx1"/>
        </a:solidFill>
        <a:latin typeface="Calibri" charset="0"/>
        <a:ea typeface="MS PGothic" charset="0"/>
        <a:cs typeface="MS PGothic" charset="0"/>
      </a:defRPr>
    </a:lvl5pPr>
    <a:lvl6pPr marL="2286000" algn="l" defTabSz="457200" rtl="0" eaLnBrk="1" latinLnBrk="0" hangingPunct="1">
      <a:defRPr kern="1200">
        <a:solidFill>
          <a:schemeClr val="tx1"/>
        </a:solidFill>
        <a:latin typeface="Calibri" charset="0"/>
        <a:ea typeface="MS PGothic" charset="0"/>
        <a:cs typeface="MS PGothic" charset="0"/>
      </a:defRPr>
    </a:lvl6pPr>
    <a:lvl7pPr marL="2743200" algn="l" defTabSz="457200" rtl="0" eaLnBrk="1" latinLnBrk="0" hangingPunct="1">
      <a:defRPr kern="1200">
        <a:solidFill>
          <a:schemeClr val="tx1"/>
        </a:solidFill>
        <a:latin typeface="Calibri" charset="0"/>
        <a:ea typeface="MS PGothic" charset="0"/>
        <a:cs typeface="MS PGothic" charset="0"/>
      </a:defRPr>
    </a:lvl7pPr>
    <a:lvl8pPr marL="3200400" algn="l" defTabSz="457200" rtl="0" eaLnBrk="1" latinLnBrk="0" hangingPunct="1">
      <a:defRPr kern="1200">
        <a:solidFill>
          <a:schemeClr val="tx1"/>
        </a:solidFill>
        <a:latin typeface="Calibri" charset="0"/>
        <a:ea typeface="MS PGothic" charset="0"/>
        <a:cs typeface="MS PGothic" charset="0"/>
      </a:defRPr>
    </a:lvl8pPr>
    <a:lvl9pPr marL="3657600" algn="l" defTabSz="457200" rtl="0" eaLnBrk="1" latinLnBrk="0" hangingPunct="1">
      <a:defRPr kern="1200">
        <a:solidFill>
          <a:schemeClr val="tx1"/>
        </a:solidFill>
        <a:latin typeface="Calibri" charset="0"/>
        <a:ea typeface="MS PGothic" charset="0"/>
        <a:cs typeface="MS PGothic"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757"/>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p:scale>
          <a:sx n="70" d="100"/>
          <a:sy n="70" d="100"/>
        </p:scale>
        <p:origin x="-80" y="-120"/>
      </p:cViewPr>
      <p:guideLst>
        <p:guide orient="horz" pos="2160"/>
        <p:guide pos="2880"/>
      </p:guideLst>
    </p:cSldViewPr>
  </p:slideViewPr>
  <p:notesTextViewPr>
    <p:cViewPr>
      <p:scale>
        <a:sx n="1" d="1"/>
        <a:sy n="1" d="1"/>
      </p:scale>
      <p:origin x="0" y="0"/>
    </p:cViewPr>
  </p:notesTextViewPr>
  <p:sorterViewPr>
    <p:cViewPr>
      <p:scale>
        <a:sx n="180" d="100"/>
        <a:sy n="180" d="100"/>
      </p:scale>
      <p:origin x="0" y="280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20" Type="http://schemas.openxmlformats.org/officeDocument/2006/relationships/notesMaster" Target="notesMasters/notesMaster1.xml"/><Relationship Id="rId21" Type="http://schemas.openxmlformats.org/officeDocument/2006/relationships/handoutMaster" Target="handoutMasters/handoutMaster1.xml"/><Relationship Id="rId22" Type="http://schemas.openxmlformats.org/officeDocument/2006/relationships/printerSettings" Target="printerSettings/printerSettings1.bin"/><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file:///\\TINEWSERVER\Public\_DAC\01%20-%20Research%20&amp;%20Workstreams\Defence%20Integrity%20Index\01%20-%20Government%20Index\08%20-%20Launch\South%20Africa%20(ISS)\Sub-Saharan%20Africa%20results.xlsx" TargetMode="External"/></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Sheet1!$B$1</c:f>
              <c:strCache>
                <c:ptCount val="1"/>
                <c:pt idx="0">
                  <c:v>Political</c:v>
                </c:pt>
              </c:strCache>
            </c:strRef>
          </c:tx>
          <c:spPr>
            <a:solidFill>
              <a:srgbClr val="DCE282"/>
            </a:solidFill>
          </c:spPr>
          <c:invertIfNegative val="0"/>
          <c:cat>
            <c:strRef>
              <c:f>Sheet1!$A$2:$A$14</c:f>
              <c:strCache>
                <c:ptCount val="13"/>
                <c:pt idx="0">
                  <c:v>Angola</c:v>
                </c:pt>
                <c:pt idx="1">
                  <c:v>Eritrea</c:v>
                </c:pt>
                <c:pt idx="2">
                  <c:v>DRC</c:v>
                </c:pt>
                <c:pt idx="3">
                  <c:v>Cote d'Ivoire</c:v>
                </c:pt>
                <c:pt idx="4">
                  <c:v>Zimbabwe</c:v>
                </c:pt>
                <c:pt idx="5">
                  <c:v>Nigeria</c:v>
                </c:pt>
                <c:pt idx="6">
                  <c:v>Ethiopia</c:v>
                </c:pt>
                <c:pt idx="7">
                  <c:v>Uganda</c:v>
                </c:pt>
                <c:pt idx="8">
                  <c:v>Rwanda</c:v>
                </c:pt>
                <c:pt idx="9">
                  <c:v>Kenya</c:v>
                </c:pt>
                <c:pt idx="10">
                  <c:v>Ghana</c:v>
                </c:pt>
                <c:pt idx="11">
                  <c:v>Tanzania</c:v>
                </c:pt>
                <c:pt idx="12">
                  <c:v>South Africa</c:v>
                </c:pt>
              </c:strCache>
            </c:strRef>
          </c:cat>
          <c:val>
            <c:numRef>
              <c:f>Sheet1!$B$2:$B$14</c:f>
              <c:numCache>
                <c:formatCode>0%</c:formatCode>
                <c:ptCount val="13"/>
                <c:pt idx="0">
                  <c:v>0.14</c:v>
                </c:pt>
                <c:pt idx="1">
                  <c:v>0.03</c:v>
                </c:pt>
                <c:pt idx="2">
                  <c:v>0.14</c:v>
                </c:pt>
                <c:pt idx="3">
                  <c:v>0.17</c:v>
                </c:pt>
                <c:pt idx="4">
                  <c:v>0.14</c:v>
                </c:pt>
                <c:pt idx="5">
                  <c:v>0.23</c:v>
                </c:pt>
                <c:pt idx="6">
                  <c:v>0.32</c:v>
                </c:pt>
                <c:pt idx="7">
                  <c:v>0.35</c:v>
                </c:pt>
                <c:pt idx="8">
                  <c:v>0.39</c:v>
                </c:pt>
                <c:pt idx="9">
                  <c:v>0.39</c:v>
                </c:pt>
                <c:pt idx="10">
                  <c:v>0.38</c:v>
                </c:pt>
                <c:pt idx="11">
                  <c:v>0.37</c:v>
                </c:pt>
                <c:pt idx="12">
                  <c:v>0.47</c:v>
                </c:pt>
              </c:numCache>
            </c:numRef>
          </c:val>
        </c:ser>
        <c:ser>
          <c:idx val="1"/>
          <c:order val="1"/>
          <c:tx>
            <c:strRef>
              <c:f>Sheet1!$C$1</c:f>
              <c:strCache>
                <c:ptCount val="1"/>
                <c:pt idx="0">
                  <c:v>Financial</c:v>
                </c:pt>
              </c:strCache>
            </c:strRef>
          </c:tx>
          <c:spPr>
            <a:solidFill>
              <a:srgbClr val="865CA4"/>
            </a:solidFill>
          </c:spPr>
          <c:invertIfNegative val="0"/>
          <c:cat>
            <c:strRef>
              <c:f>Sheet1!$A$2:$A$14</c:f>
              <c:strCache>
                <c:ptCount val="13"/>
                <c:pt idx="0">
                  <c:v>Angola</c:v>
                </c:pt>
                <c:pt idx="1">
                  <c:v>Eritrea</c:v>
                </c:pt>
                <c:pt idx="2">
                  <c:v>DRC</c:v>
                </c:pt>
                <c:pt idx="3">
                  <c:v>Cote d'Ivoire</c:v>
                </c:pt>
                <c:pt idx="4">
                  <c:v>Zimbabwe</c:v>
                </c:pt>
                <c:pt idx="5">
                  <c:v>Nigeria</c:v>
                </c:pt>
                <c:pt idx="6">
                  <c:v>Ethiopia</c:v>
                </c:pt>
                <c:pt idx="7">
                  <c:v>Uganda</c:v>
                </c:pt>
                <c:pt idx="8">
                  <c:v>Rwanda</c:v>
                </c:pt>
                <c:pt idx="9">
                  <c:v>Kenya</c:v>
                </c:pt>
                <c:pt idx="10">
                  <c:v>Ghana</c:v>
                </c:pt>
                <c:pt idx="11">
                  <c:v>Tanzania</c:v>
                </c:pt>
                <c:pt idx="12">
                  <c:v>South Africa</c:v>
                </c:pt>
              </c:strCache>
            </c:strRef>
          </c:cat>
          <c:val>
            <c:numRef>
              <c:f>Sheet1!$C$2:$C$14</c:f>
              <c:numCache>
                <c:formatCode>0%</c:formatCode>
                <c:ptCount val="13"/>
                <c:pt idx="0">
                  <c:v>0.0</c:v>
                </c:pt>
                <c:pt idx="1">
                  <c:v>0.05</c:v>
                </c:pt>
                <c:pt idx="2">
                  <c:v>0.11</c:v>
                </c:pt>
                <c:pt idx="3">
                  <c:v>0.14</c:v>
                </c:pt>
                <c:pt idx="4">
                  <c:v>0.05</c:v>
                </c:pt>
                <c:pt idx="5">
                  <c:v>0.23</c:v>
                </c:pt>
                <c:pt idx="6">
                  <c:v>0.3</c:v>
                </c:pt>
                <c:pt idx="7">
                  <c:v>0.2</c:v>
                </c:pt>
                <c:pt idx="8">
                  <c:v>0.27</c:v>
                </c:pt>
                <c:pt idx="9">
                  <c:v>0.39</c:v>
                </c:pt>
                <c:pt idx="10">
                  <c:v>0.33</c:v>
                </c:pt>
                <c:pt idx="11">
                  <c:v>0.32</c:v>
                </c:pt>
                <c:pt idx="12">
                  <c:v>0.55</c:v>
                </c:pt>
              </c:numCache>
            </c:numRef>
          </c:val>
        </c:ser>
        <c:ser>
          <c:idx val="2"/>
          <c:order val="2"/>
          <c:tx>
            <c:strRef>
              <c:f>Sheet1!$D$1</c:f>
              <c:strCache>
                <c:ptCount val="1"/>
                <c:pt idx="0">
                  <c:v>Personnel</c:v>
                </c:pt>
              </c:strCache>
            </c:strRef>
          </c:tx>
          <c:spPr>
            <a:solidFill>
              <a:srgbClr val="F05C5A"/>
            </a:solidFill>
          </c:spPr>
          <c:invertIfNegative val="0"/>
          <c:cat>
            <c:strRef>
              <c:f>Sheet1!$A$2:$A$14</c:f>
              <c:strCache>
                <c:ptCount val="13"/>
                <c:pt idx="0">
                  <c:v>Angola</c:v>
                </c:pt>
                <c:pt idx="1">
                  <c:v>Eritrea</c:v>
                </c:pt>
                <c:pt idx="2">
                  <c:v>DRC</c:v>
                </c:pt>
                <c:pt idx="3">
                  <c:v>Cote d'Ivoire</c:v>
                </c:pt>
                <c:pt idx="4">
                  <c:v>Zimbabwe</c:v>
                </c:pt>
                <c:pt idx="5">
                  <c:v>Nigeria</c:v>
                </c:pt>
                <c:pt idx="6">
                  <c:v>Ethiopia</c:v>
                </c:pt>
                <c:pt idx="7">
                  <c:v>Uganda</c:v>
                </c:pt>
                <c:pt idx="8">
                  <c:v>Rwanda</c:v>
                </c:pt>
                <c:pt idx="9">
                  <c:v>Kenya</c:v>
                </c:pt>
                <c:pt idx="10">
                  <c:v>Ghana</c:v>
                </c:pt>
                <c:pt idx="11">
                  <c:v>Tanzania</c:v>
                </c:pt>
                <c:pt idx="12">
                  <c:v>South Africa</c:v>
                </c:pt>
              </c:strCache>
            </c:strRef>
          </c:cat>
          <c:val>
            <c:numRef>
              <c:f>Sheet1!$D$2:$D$14</c:f>
              <c:numCache>
                <c:formatCode>0%</c:formatCode>
                <c:ptCount val="13"/>
                <c:pt idx="0">
                  <c:v>0.1</c:v>
                </c:pt>
                <c:pt idx="1">
                  <c:v>0.14</c:v>
                </c:pt>
                <c:pt idx="2">
                  <c:v>0.0</c:v>
                </c:pt>
                <c:pt idx="3">
                  <c:v>0.34</c:v>
                </c:pt>
                <c:pt idx="4">
                  <c:v>0.29</c:v>
                </c:pt>
                <c:pt idx="5">
                  <c:v>0.38</c:v>
                </c:pt>
                <c:pt idx="6">
                  <c:v>0.44</c:v>
                </c:pt>
                <c:pt idx="7">
                  <c:v>0.41</c:v>
                </c:pt>
                <c:pt idx="8">
                  <c:v>0.41</c:v>
                </c:pt>
                <c:pt idx="9">
                  <c:v>0.67</c:v>
                </c:pt>
                <c:pt idx="10">
                  <c:v>0.53</c:v>
                </c:pt>
                <c:pt idx="11">
                  <c:v>0.43</c:v>
                </c:pt>
                <c:pt idx="12">
                  <c:v>0.52</c:v>
                </c:pt>
              </c:numCache>
            </c:numRef>
          </c:val>
        </c:ser>
        <c:ser>
          <c:idx val="3"/>
          <c:order val="3"/>
          <c:tx>
            <c:strRef>
              <c:f>Sheet1!$E$1</c:f>
              <c:strCache>
                <c:ptCount val="1"/>
                <c:pt idx="0">
                  <c:v>Operations</c:v>
                </c:pt>
              </c:strCache>
            </c:strRef>
          </c:tx>
          <c:spPr>
            <a:solidFill>
              <a:srgbClr val="0E9A5B"/>
            </a:solidFill>
          </c:spPr>
          <c:invertIfNegative val="0"/>
          <c:cat>
            <c:strRef>
              <c:f>Sheet1!$A$2:$A$14</c:f>
              <c:strCache>
                <c:ptCount val="13"/>
                <c:pt idx="0">
                  <c:v>Angola</c:v>
                </c:pt>
                <c:pt idx="1">
                  <c:v>Eritrea</c:v>
                </c:pt>
                <c:pt idx="2">
                  <c:v>DRC</c:v>
                </c:pt>
                <c:pt idx="3">
                  <c:v>Cote d'Ivoire</c:v>
                </c:pt>
                <c:pt idx="4">
                  <c:v>Zimbabwe</c:v>
                </c:pt>
                <c:pt idx="5">
                  <c:v>Nigeria</c:v>
                </c:pt>
                <c:pt idx="6">
                  <c:v>Ethiopia</c:v>
                </c:pt>
                <c:pt idx="7">
                  <c:v>Uganda</c:v>
                </c:pt>
                <c:pt idx="8">
                  <c:v>Rwanda</c:v>
                </c:pt>
                <c:pt idx="9">
                  <c:v>Kenya</c:v>
                </c:pt>
                <c:pt idx="10">
                  <c:v>Ghana</c:v>
                </c:pt>
                <c:pt idx="11">
                  <c:v>Tanzania</c:v>
                </c:pt>
                <c:pt idx="12">
                  <c:v>South Africa</c:v>
                </c:pt>
              </c:strCache>
            </c:strRef>
          </c:cat>
          <c:val>
            <c:numRef>
              <c:f>Sheet1!$E$2:$E$14</c:f>
              <c:numCache>
                <c:formatCode>0%</c:formatCode>
                <c:ptCount val="13"/>
                <c:pt idx="0">
                  <c:v>0.0</c:v>
                </c:pt>
                <c:pt idx="1">
                  <c:v>0.13</c:v>
                </c:pt>
                <c:pt idx="2">
                  <c:v>0.19</c:v>
                </c:pt>
                <c:pt idx="3">
                  <c:v>0.05</c:v>
                </c:pt>
                <c:pt idx="4">
                  <c:v>0.2</c:v>
                </c:pt>
                <c:pt idx="5">
                  <c:v>0.15</c:v>
                </c:pt>
                <c:pt idx="6">
                  <c:v>0.15</c:v>
                </c:pt>
                <c:pt idx="7">
                  <c:v>0.15</c:v>
                </c:pt>
                <c:pt idx="8">
                  <c:v>0.2</c:v>
                </c:pt>
                <c:pt idx="9">
                  <c:v>0.25</c:v>
                </c:pt>
                <c:pt idx="10">
                  <c:v>0.35</c:v>
                </c:pt>
                <c:pt idx="11">
                  <c:v>0.4</c:v>
                </c:pt>
                <c:pt idx="12">
                  <c:v>0.35</c:v>
                </c:pt>
              </c:numCache>
            </c:numRef>
          </c:val>
        </c:ser>
        <c:ser>
          <c:idx val="4"/>
          <c:order val="4"/>
          <c:tx>
            <c:strRef>
              <c:f>Sheet1!$F$1</c:f>
              <c:strCache>
                <c:ptCount val="1"/>
                <c:pt idx="0">
                  <c:v>Procurement</c:v>
                </c:pt>
              </c:strCache>
            </c:strRef>
          </c:tx>
          <c:spPr>
            <a:solidFill>
              <a:srgbClr val="6FC6BE"/>
            </a:solidFill>
          </c:spPr>
          <c:invertIfNegative val="0"/>
          <c:cat>
            <c:strRef>
              <c:f>Sheet1!$A$2:$A$14</c:f>
              <c:strCache>
                <c:ptCount val="13"/>
                <c:pt idx="0">
                  <c:v>Angola</c:v>
                </c:pt>
                <c:pt idx="1">
                  <c:v>Eritrea</c:v>
                </c:pt>
                <c:pt idx="2">
                  <c:v>DRC</c:v>
                </c:pt>
                <c:pt idx="3">
                  <c:v>Cote d'Ivoire</c:v>
                </c:pt>
                <c:pt idx="4">
                  <c:v>Zimbabwe</c:v>
                </c:pt>
                <c:pt idx="5">
                  <c:v>Nigeria</c:v>
                </c:pt>
                <c:pt idx="6">
                  <c:v>Ethiopia</c:v>
                </c:pt>
                <c:pt idx="7">
                  <c:v>Uganda</c:v>
                </c:pt>
                <c:pt idx="8">
                  <c:v>Rwanda</c:v>
                </c:pt>
                <c:pt idx="9">
                  <c:v>Kenya</c:v>
                </c:pt>
                <c:pt idx="10">
                  <c:v>Ghana</c:v>
                </c:pt>
                <c:pt idx="11">
                  <c:v>Tanzania</c:v>
                </c:pt>
                <c:pt idx="12">
                  <c:v>South Africa</c:v>
                </c:pt>
              </c:strCache>
            </c:strRef>
          </c:cat>
          <c:val>
            <c:numRef>
              <c:f>Sheet1!$F$2:$F$14</c:f>
              <c:numCache>
                <c:formatCode>0%</c:formatCode>
                <c:ptCount val="13"/>
                <c:pt idx="0">
                  <c:v>0.08</c:v>
                </c:pt>
                <c:pt idx="1">
                  <c:v>0.03</c:v>
                </c:pt>
                <c:pt idx="2">
                  <c:v>0.21</c:v>
                </c:pt>
                <c:pt idx="3">
                  <c:v>0.23</c:v>
                </c:pt>
                <c:pt idx="4">
                  <c:v>0.18</c:v>
                </c:pt>
                <c:pt idx="5">
                  <c:v>0.25</c:v>
                </c:pt>
                <c:pt idx="6">
                  <c:v>0.4</c:v>
                </c:pt>
                <c:pt idx="7">
                  <c:v>0.28</c:v>
                </c:pt>
                <c:pt idx="8">
                  <c:v>0.31</c:v>
                </c:pt>
                <c:pt idx="9">
                  <c:v>0.32</c:v>
                </c:pt>
                <c:pt idx="10">
                  <c:v>0.41</c:v>
                </c:pt>
                <c:pt idx="11">
                  <c:v>0.4</c:v>
                </c:pt>
                <c:pt idx="12">
                  <c:v>0.36</c:v>
                </c:pt>
              </c:numCache>
            </c:numRef>
          </c:val>
        </c:ser>
        <c:dLbls>
          <c:showLegendKey val="0"/>
          <c:showVal val="0"/>
          <c:showCatName val="0"/>
          <c:showSerName val="0"/>
          <c:showPercent val="0"/>
          <c:showBubbleSize val="0"/>
        </c:dLbls>
        <c:gapWidth val="150"/>
        <c:axId val="530608728"/>
        <c:axId val="530612104"/>
      </c:barChart>
      <c:catAx>
        <c:axId val="530608728"/>
        <c:scaling>
          <c:orientation val="minMax"/>
        </c:scaling>
        <c:delete val="0"/>
        <c:axPos val="b"/>
        <c:majorTickMark val="out"/>
        <c:minorTickMark val="none"/>
        <c:tickLblPos val="nextTo"/>
        <c:txPr>
          <a:bodyPr/>
          <a:lstStyle/>
          <a:p>
            <a:pPr>
              <a:defRPr sz="1050">
                <a:solidFill>
                  <a:schemeClr val="bg1"/>
                </a:solidFill>
                <a:latin typeface="Arial Narrow" pitchFamily="34" charset="0"/>
              </a:defRPr>
            </a:pPr>
            <a:endParaRPr lang="en-US"/>
          </a:p>
        </c:txPr>
        <c:crossAx val="530612104"/>
        <c:crosses val="autoZero"/>
        <c:auto val="1"/>
        <c:lblAlgn val="ctr"/>
        <c:lblOffset val="100"/>
        <c:noMultiLvlLbl val="0"/>
      </c:catAx>
      <c:valAx>
        <c:axId val="530612104"/>
        <c:scaling>
          <c:orientation val="minMax"/>
        </c:scaling>
        <c:delete val="0"/>
        <c:axPos val="l"/>
        <c:majorGridlines/>
        <c:numFmt formatCode="0%" sourceLinked="1"/>
        <c:majorTickMark val="out"/>
        <c:minorTickMark val="none"/>
        <c:tickLblPos val="nextTo"/>
        <c:spPr>
          <a:noFill/>
        </c:spPr>
        <c:txPr>
          <a:bodyPr/>
          <a:lstStyle/>
          <a:p>
            <a:pPr>
              <a:defRPr>
                <a:solidFill>
                  <a:schemeClr val="bg1"/>
                </a:solidFill>
                <a:latin typeface="Arial Narrow" pitchFamily="34" charset="0"/>
              </a:defRPr>
            </a:pPr>
            <a:endParaRPr lang="en-US"/>
          </a:p>
        </c:txPr>
        <c:crossAx val="530608728"/>
        <c:crosses val="autoZero"/>
        <c:crossBetween val="between"/>
      </c:valAx>
      <c:spPr>
        <a:noFill/>
        <a:ln>
          <a:noFill/>
        </a:ln>
      </c:spPr>
    </c:plotArea>
    <c:legend>
      <c:legendPos val="r"/>
      <c:layout/>
      <c:overlay val="0"/>
      <c:txPr>
        <a:bodyPr/>
        <a:lstStyle/>
        <a:p>
          <a:pPr>
            <a:defRPr sz="1200">
              <a:solidFill>
                <a:schemeClr val="bg1"/>
              </a:solidFill>
              <a:latin typeface="Arial Narrow" pitchFamily="34" charset="0"/>
            </a:defRPr>
          </a:pPr>
          <a:endParaRPr lang="en-US"/>
        </a:p>
      </c:txPr>
    </c:legend>
    <c:plotVisOnly val="1"/>
    <c:dispBlanksAs val="gap"/>
    <c:showDLblsOverMax val="0"/>
  </c:chart>
  <c:spPr>
    <a:noFill/>
    <a:ln>
      <a:noFill/>
    </a:ln>
  </c:sp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0.0571809990526042"/>
          <c:y val="0.0507593726451108"/>
          <c:w val="0.924383974978686"/>
          <c:h val="0.85209757022596"/>
        </c:manualLayout>
      </c:layout>
      <c:barChart>
        <c:barDir val="col"/>
        <c:grouping val="clustered"/>
        <c:varyColors val="0"/>
        <c:ser>
          <c:idx val="0"/>
          <c:order val="0"/>
          <c:tx>
            <c:strRef>
              <c:f>Sheet1!$A$2</c:f>
              <c:strCache>
                <c:ptCount val="1"/>
              </c:strCache>
            </c:strRef>
          </c:tx>
          <c:invertIfNegative val="0"/>
          <c:cat>
            <c:numRef>
              <c:f>Sheet1!$B$1:$M$1</c:f>
              <c:numCache>
                <c:formatCode>General</c:formatCode>
                <c:ptCount val="12"/>
                <c:pt idx="0">
                  <c:v>2000.0</c:v>
                </c:pt>
                <c:pt idx="1">
                  <c:v>2001.0</c:v>
                </c:pt>
                <c:pt idx="2">
                  <c:v>2002.0</c:v>
                </c:pt>
                <c:pt idx="3">
                  <c:v>2003.0</c:v>
                </c:pt>
                <c:pt idx="4">
                  <c:v>2004.0</c:v>
                </c:pt>
                <c:pt idx="5">
                  <c:v>2005.0</c:v>
                </c:pt>
                <c:pt idx="6">
                  <c:v>2006.0</c:v>
                </c:pt>
                <c:pt idx="7">
                  <c:v>2007.0</c:v>
                </c:pt>
                <c:pt idx="8">
                  <c:v>2008.0</c:v>
                </c:pt>
                <c:pt idx="9">
                  <c:v>2009.0</c:v>
                </c:pt>
                <c:pt idx="10">
                  <c:v>2010.0</c:v>
                </c:pt>
                <c:pt idx="11">
                  <c:v>2011.0</c:v>
                </c:pt>
              </c:numCache>
            </c:numRef>
          </c:cat>
          <c:val>
            <c:numRef>
              <c:f>Sheet1!$B$2:$M$2</c:f>
              <c:numCache>
                <c:formatCode>General</c:formatCode>
                <c:ptCount val="12"/>
              </c:numCache>
            </c:numRef>
          </c:val>
        </c:ser>
        <c:ser>
          <c:idx val="1"/>
          <c:order val="1"/>
          <c:tx>
            <c:strRef>
              <c:f>Sheet1!$A$3</c:f>
              <c:strCache>
                <c:ptCount val="1"/>
                <c:pt idx="0">
                  <c:v>Sub-Saharan Africa</c:v>
                </c:pt>
              </c:strCache>
            </c:strRef>
          </c:tx>
          <c:invertIfNegative val="0"/>
          <c:cat>
            <c:numRef>
              <c:f>Sheet1!$B$1:$M$1</c:f>
              <c:numCache>
                <c:formatCode>General</c:formatCode>
                <c:ptCount val="12"/>
                <c:pt idx="0">
                  <c:v>2000.0</c:v>
                </c:pt>
                <c:pt idx="1">
                  <c:v>2001.0</c:v>
                </c:pt>
                <c:pt idx="2">
                  <c:v>2002.0</c:v>
                </c:pt>
                <c:pt idx="3">
                  <c:v>2003.0</c:v>
                </c:pt>
                <c:pt idx="4">
                  <c:v>2004.0</c:v>
                </c:pt>
                <c:pt idx="5">
                  <c:v>2005.0</c:v>
                </c:pt>
                <c:pt idx="6">
                  <c:v>2006.0</c:v>
                </c:pt>
                <c:pt idx="7">
                  <c:v>2007.0</c:v>
                </c:pt>
                <c:pt idx="8">
                  <c:v>2008.0</c:v>
                </c:pt>
                <c:pt idx="9">
                  <c:v>2009.0</c:v>
                </c:pt>
                <c:pt idx="10">
                  <c:v>2010.0</c:v>
                </c:pt>
                <c:pt idx="11">
                  <c:v>2011.0</c:v>
                </c:pt>
              </c:numCache>
            </c:numRef>
          </c:cat>
          <c:val>
            <c:numRef>
              <c:f>Sheet1!$B$3:$M$3</c:f>
              <c:numCache>
                <c:formatCode>0.0</c:formatCode>
                <c:ptCount val="12"/>
                <c:pt idx="0">
                  <c:v>13.05702781</c:v>
                </c:pt>
                <c:pt idx="1">
                  <c:v>12.15652218</c:v>
                </c:pt>
                <c:pt idx="2">
                  <c:v>13.23373899</c:v>
                </c:pt>
                <c:pt idx="3">
                  <c:v>12.92636924</c:v>
                </c:pt>
                <c:pt idx="4">
                  <c:v>14.76312397</c:v>
                </c:pt>
                <c:pt idx="5">
                  <c:v>15.33750929</c:v>
                </c:pt>
                <c:pt idx="6">
                  <c:v>16.2856177</c:v>
                </c:pt>
                <c:pt idx="7">
                  <c:v>16.61607368000001</c:v>
                </c:pt>
                <c:pt idx="8">
                  <c:v>18.43815548</c:v>
                </c:pt>
                <c:pt idx="9">
                  <c:v>18.5589857</c:v>
                </c:pt>
                <c:pt idx="10">
                  <c:v>19.078</c:v>
                </c:pt>
                <c:pt idx="11">
                  <c:v>19.063</c:v>
                </c:pt>
              </c:numCache>
            </c:numRef>
          </c:val>
        </c:ser>
        <c:dLbls>
          <c:showLegendKey val="0"/>
          <c:showVal val="0"/>
          <c:showCatName val="0"/>
          <c:showSerName val="0"/>
          <c:showPercent val="0"/>
          <c:showBubbleSize val="0"/>
        </c:dLbls>
        <c:gapWidth val="150"/>
        <c:axId val="515820664"/>
        <c:axId val="515874392"/>
      </c:barChart>
      <c:catAx>
        <c:axId val="515820664"/>
        <c:scaling>
          <c:orientation val="minMax"/>
        </c:scaling>
        <c:delete val="0"/>
        <c:axPos val="b"/>
        <c:numFmt formatCode="General" sourceLinked="1"/>
        <c:majorTickMark val="out"/>
        <c:minorTickMark val="none"/>
        <c:tickLblPos val="nextTo"/>
        <c:crossAx val="515874392"/>
        <c:crosses val="autoZero"/>
        <c:auto val="1"/>
        <c:lblAlgn val="ctr"/>
        <c:lblOffset val="100"/>
        <c:noMultiLvlLbl val="0"/>
      </c:catAx>
      <c:valAx>
        <c:axId val="515874392"/>
        <c:scaling>
          <c:orientation val="minMax"/>
        </c:scaling>
        <c:delete val="0"/>
        <c:axPos val="l"/>
        <c:majorGridlines/>
        <c:numFmt formatCode="General" sourceLinked="1"/>
        <c:majorTickMark val="out"/>
        <c:minorTickMark val="none"/>
        <c:tickLblPos val="nextTo"/>
        <c:crossAx val="515820664"/>
        <c:crosses val="autoZero"/>
        <c:crossBetween val="between"/>
      </c:valAx>
    </c:plotArea>
    <c:plotVisOnly val="1"/>
    <c:dispBlanksAs val="gap"/>
    <c:showDLblsOverMax val="0"/>
  </c:chart>
  <c:txPr>
    <a:bodyPr/>
    <a:lstStyle/>
    <a:p>
      <a:pPr>
        <a:defRPr>
          <a:solidFill>
            <a:schemeClr val="bg1"/>
          </a:solidFill>
        </a:defRPr>
      </a:pPr>
      <a:endParaRPr lang="en-US"/>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Calibri" charset="0"/>
                <a:ea typeface="MS PGothic" charset="0"/>
                <a:cs typeface="MS PGothic"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9AABCCDE-9CB7-B147-98A1-1F40EE74F990}" type="datetimeFigureOut">
              <a:rPr lang="en-US"/>
              <a:pPr>
                <a:defRPr/>
              </a:pPr>
              <a:t>2013/02/25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Calibri" charset="0"/>
                <a:ea typeface="MS PGothic" charset="0"/>
                <a:cs typeface="MS PGothic"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0C1C4B84-20A5-9542-9677-B51E212A1729}" type="slidenum">
              <a:rPr lang="en-US"/>
              <a:pPr>
                <a:defRPr/>
              </a:pPr>
              <a:t>‹#›</a:t>
            </a:fld>
            <a:endParaRPr lang="en-US"/>
          </a:p>
        </p:txBody>
      </p:sp>
    </p:spTree>
    <p:extLst>
      <p:ext uri="{BB962C8B-B14F-4D97-AF65-F5344CB8AC3E}">
        <p14:creationId xmlns:p14="http://schemas.microsoft.com/office/powerpoint/2010/main" val="414317171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Calibri" pitchFamily="34" charset="0"/>
                <a:ea typeface="+mn-ea"/>
                <a:cs typeface="+mn-cs"/>
              </a:defRPr>
            </a:lvl1pPr>
          </a:lstStyle>
          <a:p>
            <a:pPr>
              <a:defRPr/>
            </a:pPr>
            <a:endParaRPr lang="en-GB"/>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4A57C0DF-575F-9B4B-A5EE-6FE485041BD5}" type="datetimeFigureOut">
              <a:rPr lang="en-GB"/>
              <a:pPr>
                <a:defRPr/>
              </a:pPr>
              <a:t>2013/02/25</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smtClean="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Calibri" pitchFamily="34" charset="0"/>
                <a:ea typeface="+mn-ea"/>
                <a:cs typeface="+mn-cs"/>
              </a:defRPr>
            </a:lvl1pPr>
          </a:lstStyle>
          <a:p>
            <a:pPr>
              <a:defRPr/>
            </a:pPr>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F9BFDBBF-9067-B442-B273-70879F877A61}" type="slidenum">
              <a:rPr lang="en-GB"/>
              <a:pPr>
                <a:defRPr/>
              </a:pPr>
              <a:t>‹#›</a:t>
            </a:fld>
            <a:endParaRPr lang="en-GB"/>
          </a:p>
        </p:txBody>
      </p:sp>
    </p:spTree>
    <p:extLst>
      <p:ext uri="{BB962C8B-B14F-4D97-AF65-F5344CB8AC3E}">
        <p14:creationId xmlns:p14="http://schemas.microsoft.com/office/powerpoint/2010/main" val="2238704705"/>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mn-lt"/>
        <a:ea typeface="MS PGothic"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891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GB">
              <a:latin typeface="Calibri" charset="0"/>
              <a:ea typeface="MS PGothic" charset="0"/>
            </a:endParaRPr>
          </a:p>
        </p:txBody>
      </p:sp>
      <p:sp>
        <p:nvSpPr>
          <p:cNvPr id="3891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eaLnBrk="1" hangingPunct="1"/>
            <a:fld id="{CA395F2B-04D2-3E4A-A414-C5BD7382C1B5}" type="slidenum">
              <a:rPr lang="en-GB" sz="1200"/>
              <a:pPr eaLnBrk="1" hangingPunct="1"/>
              <a:t>2</a:t>
            </a:fld>
            <a:endParaRPr lang="en-GB"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p:txBody>
          <a:bodyPr/>
          <a:lstStyle>
            <a:lvl1pPr eaLnBrk="0" hangingPunct="0">
              <a:defRPr b="1">
                <a:solidFill>
                  <a:schemeClr val="tx1"/>
                </a:solidFill>
                <a:latin typeface="Arial" charset="0"/>
              </a:defRPr>
            </a:lvl1pPr>
            <a:lvl2pPr marL="742800" indent="-285692" eaLnBrk="0" hangingPunct="0">
              <a:defRPr b="1">
                <a:solidFill>
                  <a:schemeClr val="tx1"/>
                </a:solidFill>
                <a:latin typeface="Arial" charset="0"/>
              </a:defRPr>
            </a:lvl2pPr>
            <a:lvl3pPr marL="1142769" indent="-228554" eaLnBrk="0" hangingPunct="0">
              <a:defRPr b="1">
                <a:solidFill>
                  <a:schemeClr val="tx1"/>
                </a:solidFill>
                <a:latin typeface="Arial" charset="0"/>
              </a:defRPr>
            </a:lvl3pPr>
            <a:lvl4pPr marL="1599878" indent="-228554" eaLnBrk="0" hangingPunct="0">
              <a:defRPr b="1">
                <a:solidFill>
                  <a:schemeClr val="tx1"/>
                </a:solidFill>
                <a:latin typeface="Arial" charset="0"/>
              </a:defRPr>
            </a:lvl4pPr>
            <a:lvl5pPr marL="2056985" indent="-228554" eaLnBrk="0" hangingPunct="0">
              <a:defRPr b="1">
                <a:solidFill>
                  <a:schemeClr val="tx1"/>
                </a:solidFill>
                <a:latin typeface="Arial" charset="0"/>
              </a:defRPr>
            </a:lvl5pPr>
            <a:lvl6pPr marL="2514093" indent="-228554" eaLnBrk="0" fontAlgn="base" hangingPunct="0">
              <a:spcBef>
                <a:spcPct val="0"/>
              </a:spcBef>
              <a:spcAft>
                <a:spcPct val="0"/>
              </a:spcAft>
              <a:defRPr b="1">
                <a:solidFill>
                  <a:schemeClr val="tx1"/>
                </a:solidFill>
                <a:latin typeface="Arial" charset="0"/>
              </a:defRPr>
            </a:lvl6pPr>
            <a:lvl7pPr marL="2971200" indent="-228554" eaLnBrk="0" fontAlgn="base" hangingPunct="0">
              <a:spcBef>
                <a:spcPct val="0"/>
              </a:spcBef>
              <a:spcAft>
                <a:spcPct val="0"/>
              </a:spcAft>
              <a:defRPr b="1">
                <a:solidFill>
                  <a:schemeClr val="tx1"/>
                </a:solidFill>
                <a:latin typeface="Arial" charset="0"/>
              </a:defRPr>
            </a:lvl7pPr>
            <a:lvl8pPr marL="3428308" indent="-228554" eaLnBrk="0" fontAlgn="base" hangingPunct="0">
              <a:spcBef>
                <a:spcPct val="0"/>
              </a:spcBef>
              <a:spcAft>
                <a:spcPct val="0"/>
              </a:spcAft>
              <a:defRPr b="1">
                <a:solidFill>
                  <a:schemeClr val="tx1"/>
                </a:solidFill>
                <a:latin typeface="Arial" charset="0"/>
              </a:defRPr>
            </a:lvl8pPr>
            <a:lvl9pPr marL="3885415" indent="-228554" eaLnBrk="0" fontAlgn="base" hangingPunct="0">
              <a:spcBef>
                <a:spcPct val="0"/>
              </a:spcBef>
              <a:spcAft>
                <a:spcPct val="0"/>
              </a:spcAft>
              <a:defRPr b="1">
                <a:solidFill>
                  <a:schemeClr val="tx1"/>
                </a:solidFill>
                <a:latin typeface="Arial" charset="0"/>
              </a:defRPr>
            </a:lvl9pPr>
          </a:lstStyle>
          <a:p>
            <a:pPr eaLnBrk="1" hangingPunct="1">
              <a:defRPr/>
            </a:pPr>
            <a:fld id="{DEF979B9-B4C9-5C4B-A8CC-F39C58C76270}" type="slidenum">
              <a:rPr lang="en-GB" b="0"/>
              <a:pPr eaLnBrk="1" hangingPunct="1">
                <a:defRPr/>
              </a:pPr>
              <a:t>3</a:t>
            </a:fld>
            <a:endParaRPr lang="en-GB" b="0"/>
          </a:p>
        </p:txBody>
      </p:sp>
      <p:sp>
        <p:nvSpPr>
          <p:cNvPr id="5325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3251"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GB">
              <a:latin typeface="Calibri"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84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GB">
              <a:latin typeface="Calibri" charset="0"/>
            </a:endParaRPr>
          </a:p>
        </p:txBody>
      </p:sp>
      <p:sp>
        <p:nvSpPr>
          <p:cNvPr id="1843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fld id="{A77588FD-0A11-1744-841A-3C9FB12188FD}" type="slidenum">
              <a:rPr lang="en-US" sz="1200">
                <a:latin typeface="Calibri" charset="0"/>
              </a:rPr>
              <a:pPr eaLnBrk="1" fontAlgn="base" hangingPunct="1">
                <a:spcBef>
                  <a:spcPct val="0"/>
                </a:spcBef>
                <a:spcAft>
                  <a:spcPct val="0"/>
                </a:spcAft>
              </a:pPr>
              <a:t>4</a:t>
            </a:fld>
            <a:endParaRPr lang="en-US" sz="1200">
              <a:latin typeface="Calibri"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p:txBody>
          <a:bodyPr/>
          <a:lstStyle>
            <a:lvl1pPr eaLnBrk="0" hangingPunct="0">
              <a:defRPr b="1">
                <a:solidFill>
                  <a:schemeClr val="tx1"/>
                </a:solidFill>
                <a:latin typeface="Arial" charset="0"/>
              </a:defRPr>
            </a:lvl1pPr>
            <a:lvl2pPr marL="742800" indent="-285692" eaLnBrk="0" hangingPunct="0">
              <a:defRPr b="1">
                <a:solidFill>
                  <a:schemeClr val="tx1"/>
                </a:solidFill>
                <a:latin typeface="Arial" charset="0"/>
              </a:defRPr>
            </a:lvl2pPr>
            <a:lvl3pPr marL="1142769" indent="-228554" eaLnBrk="0" hangingPunct="0">
              <a:defRPr b="1">
                <a:solidFill>
                  <a:schemeClr val="tx1"/>
                </a:solidFill>
                <a:latin typeface="Arial" charset="0"/>
              </a:defRPr>
            </a:lvl3pPr>
            <a:lvl4pPr marL="1599878" indent="-228554" eaLnBrk="0" hangingPunct="0">
              <a:defRPr b="1">
                <a:solidFill>
                  <a:schemeClr val="tx1"/>
                </a:solidFill>
                <a:latin typeface="Arial" charset="0"/>
              </a:defRPr>
            </a:lvl4pPr>
            <a:lvl5pPr marL="2056985" indent="-228554" eaLnBrk="0" hangingPunct="0">
              <a:defRPr b="1">
                <a:solidFill>
                  <a:schemeClr val="tx1"/>
                </a:solidFill>
                <a:latin typeface="Arial" charset="0"/>
              </a:defRPr>
            </a:lvl5pPr>
            <a:lvl6pPr marL="2514093" indent="-228554" eaLnBrk="0" fontAlgn="base" hangingPunct="0">
              <a:spcBef>
                <a:spcPct val="0"/>
              </a:spcBef>
              <a:spcAft>
                <a:spcPct val="0"/>
              </a:spcAft>
              <a:defRPr b="1">
                <a:solidFill>
                  <a:schemeClr val="tx1"/>
                </a:solidFill>
                <a:latin typeface="Arial" charset="0"/>
              </a:defRPr>
            </a:lvl6pPr>
            <a:lvl7pPr marL="2971200" indent="-228554" eaLnBrk="0" fontAlgn="base" hangingPunct="0">
              <a:spcBef>
                <a:spcPct val="0"/>
              </a:spcBef>
              <a:spcAft>
                <a:spcPct val="0"/>
              </a:spcAft>
              <a:defRPr b="1">
                <a:solidFill>
                  <a:schemeClr val="tx1"/>
                </a:solidFill>
                <a:latin typeface="Arial" charset="0"/>
              </a:defRPr>
            </a:lvl7pPr>
            <a:lvl8pPr marL="3428308" indent="-228554" eaLnBrk="0" fontAlgn="base" hangingPunct="0">
              <a:spcBef>
                <a:spcPct val="0"/>
              </a:spcBef>
              <a:spcAft>
                <a:spcPct val="0"/>
              </a:spcAft>
              <a:defRPr b="1">
                <a:solidFill>
                  <a:schemeClr val="tx1"/>
                </a:solidFill>
                <a:latin typeface="Arial" charset="0"/>
              </a:defRPr>
            </a:lvl8pPr>
            <a:lvl9pPr marL="3885415" indent="-228554" eaLnBrk="0" fontAlgn="base" hangingPunct="0">
              <a:spcBef>
                <a:spcPct val="0"/>
              </a:spcBef>
              <a:spcAft>
                <a:spcPct val="0"/>
              </a:spcAft>
              <a:defRPr b="1">
                <a:solidFill>
                  <a:schemeClr val="tx1"/>
                </a:solidFill>
                <a:latin typeface="Arial" charset="0"/>
              </a:defRPr>
            </a:lvl9pPr>
          </a:lstStyle>
          <a:p>
            <a:pPr eaLnBrk="1" hangingPunct="1">
              <a:defRPr/>
            </a:pPr>
            <a:fld id="{E23C019E-E288-4040-BE79-181EDC67E846}" type="slidenum">
              <a:rPr lang="en-GB" b="0"/>
              <a:pPr eaLnBrk="1" hangingPunct="1">
                <a:defRPr/>
              </a:pPr>
              <a:t>5</a:t>
            </a:fld>
            <a:endParaRPr lang="en-GB" b="0"/>
          </a:p>
        </p:txBody>
      </p:sp>
      <p:sp>
        <p:nvSpPr>
          <p:cNvPr id="5529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5299" name="Rectangle 3"/>
          <p:cNvSpPr>
            <a:spLocks noGrp="1" noChangeArrowheads="1"/>
          </p:cNvSpPr>
          <p:nvPr>
            <p:ph type="body" idx="1"/>
          </p:nvPr>
        </p:nvSpPr>
        <p:spPr bwMode="auto">
          <a:xfrm>
            <a:off x="914400" y="4343400"/>
            <a:ext cx="50292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GB">
              <a:latin typeface="Calibri"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eaLnBrk="1" hangingPunct="1"/>
            <a:fld id="{01FEE292-E412-0742-875C-05FA5A50BE98}" type="slidenum">
              <a:rPr lang="en-US" sz="1200">
                <a:solidFill>
                  <a:srgbClr val="000000"/>
                </a:solidFill>
                <a:latin typeface="Arial" charset="0"/>
              </a:rPr>
              <a:pPr eaLnBrk="1" hangingPunct="1"/>
              <a:t>10</a:t>
            </a:fld>
            <a:endParaRPr lang="en-US" sz="1200">
              <a:solidFill>
                <a:srgbClr val="000000"/>
              </a:solidFill>
              <a:latin typeface="Arial" charset="0"/>
            </a:endParaRPr>
          </a:p>
        </p:txBody>
      </p:sp>
      <p:sp>
        <p:nvSpPr>
          <p:cNvPr id="4710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71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endParaRPr lang="en-GB">
              <a:latin typeface="Arial" charset="0"/>
              <a:ea typeface="MS PGothic"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32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pPr eaLnBrk="1" hangingPunct="1">
              <a:spcBef>
                <a:spcPct val="0"/>
              </a:spcBef>
            </a:pPr>
            <a:endParaRPr lang="en-GB">
              <a:latin typeface="Calibri" charset="0"/>
              <a:ea typeface="MS PGothic" charset="0"/>
            </a:endParaRPr>
          </a:p>
        </p:txBody>
      </p:sp>
      <p:sp>
        <p:nvSpPr>
          <p:cNvPr id="532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eaLnBrk="1" hangingPunct="1"/>
            <a:fld id="{B68E7879-B4F7-104A-BD93-C330261C539E}" type="slidenum">
              <a:rPr lang="en-GB" sz="1200"/>
              <a:pPr eaLnBrk="1" hangingPunct="1"/>
              <a:t>15</a:t>
            </a:fld>
            <a:endParaRPr lang="en-GB"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86267" y="1448660"/>
            <a:ext cx="8779934" cy="1016930"/>
          </a:xfrm>
          <a:prstGeom prst="rect">
            <a:avLst/>
          </a:prstGeom>
        </p:spPr>
        <p:txBody>
          <a:bodyPr tIns="108000" bIns="108000"/>
          <a:lstStyle>
            <a:lvl1pPr algn="l">
              <a:defRPr sz="3600" b="0" i="0" cap="all" baseline="0">
                <a:solidFill>
                  <a:schemeClr val="bg1"/>
                </a:solidFill>
                <a:latin typeface="Helvetica Condensed Bold"/>
                <a:cs typeface="CLB Helvetica Condensed Black"/>
              </a:defRPr>
            </a:lvl1pPr>
          </a:lstStyle>
          <a:p>
            <a:r>
              <a:rPr lang="en-US" smtClean="0"/>
              <a:t>Click to edit Master title style</a:t>
            </a:r>
            <a:endParaRPr lang="en-US" dirty="0"/>
          </a:p>
        </p:txBody>
      </p:sp>
      <p:sp>
        <p:nvSpPr>
          <p:cNvPr id="3" name="Date Placeholder 3"/>
          <p:cNvSpPr>
            <a:spLocks noGrp="1"/>
          </p:cNvSpPr>
          <p:nvPr>
            <p:ph type="dt" sz="half" idx="10"/>
          </p:nvPr>
        </p:nvSpPr>
        <p:spPr/>
        <p:txBody>
          <a:bodyPr/>
          <a:lstStyle>
            <a:lvl1pPr eaLnBrk="1" hangingPunct="1">
              <a:defRPr baseline="0"/>
            </a:lvl1pPr>
          </a:lstStyle>
          <a:p>
            <a:pPr>
              <a:defRPr/>
            </a:pPr>
            <a:endParaRPr lang="en-US"/>
          </a:p>
        </p:txBody>
      </p:sp>
      <p:sp>
        <p:nvSpPr>
          <p:cNvPr id="4" name="Slide Number Placeholder 5"/>
          <p:cNvSpPr>
            <a:spLocks noGrp="1"/>
          </p:cNvSpPr>
          <p:nvPr>
            <p:ph type="sldNum" sz="quarter" idx="11"/>
          </p:nvPr>
        </p:nvSpPr>
        <p:spPr/>
        <p:txBody>
          <a:bodyPr/>
          <a:lstStyle>
            <a:lvl1pPr eaLnBrk="1" hangingPunct="1">
              <a:defRPr baseline="0"/>
            </a:lvl1pPr>
          </a:lstStyle>
          <a:p>
            <a:pPr>
              <a:defRPr/>
            </a:pPr>
            <a:fld id="{55AAA2C9-9642-EA4F-B364-AEA7663F020C}" type="slidenum">
              <a:rPr lang="en-US"/>
              <a:pPr>
                <a:defRPr/>
              </a:pPr>
              <a:t>‹#›</a:t>
            </a:fld>
            <a:endParaRPr lang="en-US"/>
          </a:p>
        </p:txBody>
      </p:sp>
    </p:spTree>
    <p:extLst>
      <p:ext uri="{BB962C8B-B14F-4D97-AF65-F5344CB8AC3E}">
        <p14:creationId xmlns:p14="http://schemas.microsoft.com/office/powerpoint/2010/main" val="5310320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3" name="Rounded Rectangle 2"/>
          <p:cNvSpPr/>
          <p:nvPr/>
        </p:nvSpPr>
        <p:spPr>
          <a:xfrm>
            <a:off x="177800" y="1449388"/>
            <a:ext cx="8789988" cy="488950"/>
          </a:xfrm>
          <a:prstGeom prst="roundRect">
            <a:avLst>
              <a:gd name="adj" fmla="val 14928"/>
            </a:avLst>
          </a:prstGeom>
          <a:solidFill>
            <a:srgbClr val="131F0D"/>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eaLnBrk="0" hangingPunct="0">
              <a:defRPr/>
            </a:pPr>
            <a:endParaRPr lang="en-US" sz="2400" baseline="-25000" dirty="0">
              <a:solidFill>
                <a:prstClr val="white"/>
              </a:solidFill>
            </a:endParaRPr>
          </a:p>
        </p:txBody>
      </p:sp>
      <p:sp>
        <p:nvSpPr>
          <p:cNvPr id="15" name="Title 1"/>
          <p:cNvSpPr>
            <a:spLocks noGrp="1"/>
          </p:cNvSpPr>
          <p:nvPr>
            <p:ph type="title"/>
          </p:nvPr>
        </p:nvSpPr>
        <p:spPr>
          <a:xfrm>
            <a:off x="180000" y="1458151"/>
            <a:ext cx="8784000" cy="506488"/>
          </a:xfrm>
          <a:prstGeom prst="rect">
            <a:avLst/>
          </a:prstGeom>
        </p:spPr>
        <p:txBody>
          <a:bodyPr tIns="108000" bIns="108000" anchor="ctr" anchorCtr="0"/>
          <a:lstStyle>
            <a:lvl1pPr algn="l">
              <a:defRPr sz="1800" b="0" i="0" cap="all">
                <a:solidFill>
                  <a:schemeClr val="bg1"/>
                </a:solidFill>
                <a:latin typeface="Helvetica Condensed Bold"/>
                <a:cs typeface="C Helvetica Condensed"/>
              </a:defRPr>
            </a:lvl1p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lvl1pPr eaLnBrk="1" hangingPunct="1">
              <a:defRPr baseline="0"/>
            </a:lvl1pPr>
          </a:lstStyle>
          <a:p>
            <a:pPr>
              <a:defRPr/>
            </a:pPr>
            <a:endParaRPr lang="en-US"/>
          </a:p>
        </p:txBody>
      </p:sp>
      <p:sp>
        <p:nvSpPr>
          <p:cNvPr id="5" name="Footer Placeholder 4"/>
          <p:cNvSpPr>
            <a:spLocks noGrp="1"/>
          </p:cNvSpPr>
          <p:nvPr>
            <p:ph type="ftr" sz="quarter" idx="11"/>
          </p:nvPr>
        </p:nvSpPr>
        <p:spPr>
          <a:xfrm>
            <a:off x="3124200" y="6618288"/>
            <a:ext cx="2895600" cy="365125"/>
          </a:xfrm>
          <a:prstGeom prst="rect">
            <a:avLst/>
          </a:prstGeom>
        </p:spPr>
        <p:txBody>
          <a:bodyPr/>
          <a:lstStyle>
            <a:lvl1pPr eaLnBrk="0" hangingPunct="0">
              <a:defRPr sz="2400" baseline="-25000">
                <a:solidFill>
                  <a:prstClr val="black"/>
                </a:solidFill>
                <a:latin typeface="Arial" charset="0"/>
                <a:ea typeface="ＭＳ Ｐゴシック" pitchFamily="1" charset="-128"/>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eaLnBrk="1" hangingPunct="1">
              <a:defRPr baseline="0"/>
            </a:lvl1pPr>
          </a:lstStyle>
          <a:p>
            <a:pPr>
              <a:defRPr/>
            </a:pPr>
            <a:fld id="{01BDF446-55BD-B144-87FC-5A3076369AF7}" type="slidenum">
              <a:rPr lang="en-US"/>
              <a:pPr>
                <a:defRPr/>
              </a:pPr>
              <a:t>‹#›</a:t>
            </a:fld>
            <a:endParaRPr lang="en-US"/>
          </a:p>
        </p:txBody>
      </p:sp>
    </p:spTree>
    <p:extLst>
      <p:ext uri="{BB962C8B-B14F-4D97-AF65-F5344CB8AC3E}">
        <p14:creationId xmlns:p14="http://schemas.microsoft.com/office/powerpoint/2010/main" val="19211046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ounded Rectangle 3"/>
          <p:cNvSpPr/>
          <p:nvPr/>
        </p:nvSpPr>
        <p:spPr>
          <a:xfrm>
            <a:off x="179388" y="1458913"/>
            <a:ext cx="8785225" cy="487362"/>
          </a:xfrm>
          <a:prstGeom prst="roundRect">
            <a:avLst>
              <a:gd name="adj" fmla="val 14928"/>
            </a:avLst>
          </a:prstGeom>
          <a:solidFill>
            <a:srgbClr val="131F0D"/>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eaLnBrk="0" hangingPunct="0">
              <a:defRPr/>
            </a:pPr>
            <a:endParaRPr lang="en-US" sz="2400" baseline="-25000" dirty="0">
              <a:solidFill>
                <a:prstClr val="white"/>
              </a:solidFill>
            </a:endParaRPr>
          </a:p>
        </p:txBody>
      </p:sp>
      <p:sp>
        <p:nvSpPr>
          <p:cNvPr id="5" name="Rounded Rectangle 4"/>
          <p:cNvSpPr/>
          <p:nvPr/>
        </p:nvSpPr>
        <p:spPr>
          <a:xfrm>
            <a:off x="179388" y="2160588"/>
            <a:ext cx="8785225" cy="4316412"/>
          </a:xfrm>
          <a:prstGeom prst="roundRect">
            <a:avLst>
              <a:gd name="adj" fmla="val 1635"/>
            </a:avLst>
          </a:prstGeom>
          <a:solidFill>
            <a:srgbClr val="131F0D"/>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eaLnBrk="0" hangingPunct="0">
              <a:defRPr/>
            </a:pPr>
            <a:endParaRPr lang="en-US" sz="2400" baseline="-25000" dirty="0">
              <a:solidFill>
                <a:prstClr val="white"/>
              </a:solidFill>
            </a:endParaRPr>
          </a:p>
        </p:txBody>
      </p:sp>
      <p:sp>
        <p:nvSpPr>
          <p:cNvPr id="2" name="Title 1"/>
          <p:cNvSpPr>
            <a:spLocks noGrp="1"/>
          </p:cNvSpPr>
          <p:nvPr>
            <p:ph type="title"/>
          </p:nvPr>
        </p:nvSpPr>
        <p:spPr>
          <a:xfrm>
            <a:off x="180000" y="1458151"/>
            <a:ext cx="8784000" cy="506488"/>
          </a:xfrm>
          <a:prstGeom prst="rect">
            <a:avLst/>
          </a:prstGeom>
        </p:spPr>
        <p:txBody>
          <a:bodyPr tIns="108000" bIns="108000" anchor="ctr" anchorCtr="0"/>
          <a:lstStyle>
            <a:lvl1pPr algn="l">
              <a:defRPr sz="1800" b="0" i="0" cap="all">
                <a:solidFill>
                  <a:schemeClr val="bg1"/>
                </a:solidFill>
                <a:latin typeface="Helvetica Condensed Bold"/>
                <a:cs typeface="C Helvetica Condensed"/>
              </a:defRPr>
            </a:lvl1pPr>
          </a:lstStyle>
          <a:p>
            <a:r>
              <a:rPr lang="en-US" smtClean="0"/>
              <a:t>Click to edit Master title style</a:t>
            </a:r>
            <a:endParaRPr lang="en-US" dirty="0"/>
          </a:p>
        </p:txBody>
      </p:sp>
      <p:sp>
        <p:nvSpPr>
          <p:cNvPr id="3" name="Content Placeholder 2"/>
          <p:cNvSpPr>
            <a:spLocks noGrp="1"/>
          </p:cNvSpPr>
          <p:nvPr>
            <p:ph idx="1"/>
          </p:nvPr>
        </p:nvSpPr>
        <p:spPr>
          <a:xfrm>
            <a:off x="180000" y="2189948"/>
            <a:ext cx="8784000" cy="4320498"/>
          </a:xfrm>
        </p:spPr>
        <p:txBody>
          <a:bodyPr>
            <a:noAutofit/>
          </a:bodyPr>
          <a:lstStyle>
            <a:lvl1pPr>
              <a:defRPr sz="1600" baseline="0">
                <a:solidFill>
                  <a:schemeClr val="bg1"/>
                </a:solidFill>
                <a:latin typeface="Helvetica Condensed Medium"/>
              </a:defRPr>
            </a:lvl1pPr>
            <a:lvl2pPr>
              <a:defRPr sz="1600" baseline="0">
                <a:solidFill>
                  <a:schemeClr val="bg1"/>
                </a:solidFill>
                <a:latin typeface="Helvetica Condensed Medium"/>
              </a:defRPr>
            </a:lvl2pPr>
            <a:lvl3pPr>
              <a:defRPr sz="1600" baseline="0">
                <a:solidFill>
                  <a:schemeClr val="bg1"/>
                </a:solidFill>
                <a:latin typeface="Helvetica Condensed Medium"/>
              </a:defRPr>
            </a:lvl3pPr>
            <a:lvl4pPr>
              <a:defRPr sz="1600" baseline="0">
                <a:solidFill>
                  <a:schemeClr val="bg1"/>
                </a:solidFill>
                <a:latin typeface="Helvetica Condensed Medium"/>
              </a:defRPr>
            </a:lvl4pPr>
            <a:lvl5pPr>
              <a:defRPr sz="1600" baseline="0">
                <a:solidFill>
                  <a:schemeClr val="bg1"/>
                </a:solidFill>
                <a:latin typeface="Helvetica Condensed Medium"/>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Date Placeholder 3"/>
          <p:cNvSpPr>
            <a:spLocks noGrp="1"/>
          </p:cNvSpPr>
          <p:nvPr>
            <p:ph type="dt" sz="half" idx="10"/>
          </p:nvPr>
        </p:nvSpPr>
        <p:spPr/>
        <p:txBody>
          <a:bodyPr/>
          <a:lstStyle>
            <a:lvl1pPr eaLnBrk="1" hangingPunct="1">
              <a:defRPr baseline="0">
                <a:solidFill>
                  <a:srgbClr val="131F0D"/>
                </a:solidFill>
              </a:defRPr>
            </a:lvl1pPr>
          </a:lstStyle>
          <a:p>
            <a:pPr>
              <a:defRPr/>
            </a:pPr>
            <a:endParaRPr lang="en-US"/>
          </a:p>
        </p:txBody>
      </p:sp>
      <p:sp>
        <p:nvSpPr>
          <p:cNvPr id="7" name="Slide Number Placeholder 5"/>
          <p:cNvSpPr>
            <a:spLocks noGrp="1"/>
          </p:cNvSpPr>
          <p:nvPr>
            <p:ph type="sldNum" sz="quarter" idx="11"/>
          </p:nvPr>
        </p:nvSpPr>
        <p:spPr/>
        <p:txBody>
          <a:bodyPr/>
          <a:lstStyle>
            <a:lvl1pPr eaLnBrk="1" hangingPunct="1">
              <a:defRPr baseline="0">
                <a:solidFill>
                  <a:srgbClr val="131F0D"/>
                </a:solidFill>
              </a:defRPr>
            </a:lvl1pPr>
          </a:lstStyle>
          <a:p>
            <a:pPr>
              <a:defRPr/>
            </a:pPr>
            <a:fld id="{1064EC5C-B6BA-2347-8787-0600E0E5EF87}" type="slidenum">
              <a:rPr lang="en-US"/>
              <a:pPr>
                <a:defRPr/>
              </a:pPr>
              <a:t>‹#›</a:t>
            </a:fld>
            <a:endParaRPr lang="en-US"/>
          </a:p>
        </p:txBody>
      </p:sp>
    </p:spTree>
    <p:extLst>
      <p:ext uri="{BB962C8B-B14F-4D97-AF65-F5344CB8AC3E}">
        <p14:creationId xmlns:p14="http://schemas.microsoft.com/office/powerpoint/2010/main" val="4221683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5" name="Rounded Rectangle 4"/>
          <p:cNvSpPr/>
          <p:nvPr/>
        </p:nvSpPr>
        <p:spPr>
          <a:xfrm>
            <a:off x="179388" y="2160588"/>
            <a:ext cx="8785225" cy="4316412"/>
          </a:xfrm>
          <a:prstGeom prst="roundRect">
            <a:avLst>
              <a:gd name="adj" fmla="val 1635"/>
            </a:avLst>
          </a:prstGeom>
          <a:solidFill>
            <a:srgbClr val="131F0D"/>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eaLnBrk="0" hangingPunct="0">
              <a:defRPr/>
            </a:pPr>
            <a:endParaRPr lang="en-US" sz="2400" baseline="-25000" dirty="0">
              <a:solidFill>
                <a:prstClr val="white"/>
              </a:solidFill>
            </a:endParaRPr>
          </a:p>
        </p:txBody>
      </p:sp>
      <p:sp>
        <p:nvSpPr>
          <p:cNvPr id="6" name="Rounded Rectangle 5"/>
          <p:cNvSpPr/>
          <p:nvPr/>
        </p:nvSpPr>
        <p:spPr>
          <a:xfrm>
            <a:off x="179388" y="1458913"/>
            <a:ext cx="8785225" cy="487362"/>
          </a:xfrm>
          <a:prstGeom prst="roundRect">
            <a:avLst>
              <a:gd name="adj" fmla="val 14928"/>
            </a:avLst>
          </a:prstGeom>
          <a:solidFill>
            <a:srgbClr val="131F0D"/>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eaLnBrk="0" hangingPunct="0">
              <a:defRPr/>
            </a:pPr>
            <a:endParaRPr lang="en-US" sz="2400" baseline="-25000" dirty="0">
              <a:solidFill>
                <a:prstClr val="white"/>
              </a:solidFill>
            </a:endParaRPr>
          </a:p>
        </p:txBody>
      </p:sp>
      <p:sp>
        <p:nvSpPr>
          <p:cNvPr id="4" name="Content Placeholder 3"/>
          <p:cNvSpPr>
            <a:spLocks noGrp="1"/>
          </p:cNvSpPr>
          <p:nvPr>
            <p:ph sz="half" idx="2"/>
          </p:nvPr>
        </p:nvSpPr>
        <p:spPr>
          <a:xfrm>
            <a:off x="4632973" y="2189948"/>
            <a:ext cx="4322166" cy="4307445"/>
          </a:xfrm>
        </p:spPr>
        <p:txBody>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5" name="Title 1"/>
          <p:cNvSpPr>
            <a:spLocks noGrp="1"/>
          </p:cNvSpPr>
          <p:nvPr>
            <p:ph type="title"/>
          </p:nvPr>
        </p:nvSpPr>
        <p:spPr>
          <a:xfrm>
            <a:off x="180000" y="1458151"/>
            <a:ext cx="8784000" cy="506488"/>
          </a:xfrm>
          <a:prstGeom prst="rect">
            <a:avLst/>
          </a:prstGeom>
        </p:spPr>
        <p:txBody>
          <a:bodyPr tIns="108000" bIns="108000" anchor="ctr" anchorCtr="0"/>
          <a:lstStyle>
            <a:lvl1pPr algn="l">
              <a:defRPr sz="1800" b="0" i="0" cap="all">
                <a:solidFill>
                  <a:schemeClr val="bg1"/>
                </a:solidFill>
                <a:latin typeface="Helvetica Condensed Bold"/>
                <a:cs typeface="C Helvetica Condensed"/>
              </a:defRPr>
            </a:lvl1pPr>
          </a:lstStyle>
          <a:p>
            <a:r>
              <a:rPr lang="en-US" smtClean="0"/>
              <a:t>Click to edit Master title style</a:t>
            </a:r>
            <a:endParaRPr lang="en-US" dirty="0"/>
          </a:p>
        </p:txBody>
      </p:sp>
      <p:sp>
        <p:nvSpPr>
          <p:cNvPr id="17" name="Content Placeholder 2"/>
          <p:cNvSpPr>
            <a:spLocks noGrp="1"/>
          </p:cNvSpPr>
          <p:nvPr>
            <p:ph idx="1"/>
          </p:nvPr>
        </p:nvSpPr>
        <p:spPr>
          <a:xfrm>
            <a:off x="180000" y="2189948"/>
            <a:ext cx="4294308" cy="4320498"/>
          </a:xfrm>
        </p:spPr>
        <p:txBody>
          <a:bodyPr>
            <a:noAutofit/>
          </a:bodyPr>
          <a:lstStyle>
            <a:lvl1pPr>
              <a:defRPr sz="1600" baseline="0">
                <a:solidFill>
                  <a:schemeClr val="bg1"/>
                </a:solidFill>
                <a:latin typeface="Helvetica Condensed Medium"/>
              </a:defRPr>
            </a:lvl1pPr>
            <a:lvl2pPr>
              <a:defRPr sz="1600" baseline="0">
                <a:solidFill>
                  <a:schemeClr val="bg1"/>
                </a:solidFill>
                <a:latin typeface="Helvetica Condensed Medium"/>
              </a:defRPr>
            </a:lvl2pPr>
            <a:lvl3pPr>
              <a:defRPr sz="1600" baseline="0">
                <a:solidFill>
                  <a:schemeClr val="bg1"/>
                </a:solidFill>
                <a:latin typeface="Helvetica Condensed Medium"/>
              </a:defRPr>
            </a:lvl3pPr>
            <a:lvl4pPr>
              <a:defRPr sz="1600" baseline="0">
                <a:solidFill>
                  <a:schemeClr val="bg1"/>
                </a:solidFill>
                <a:latin typeface="Helvetica Condensed Medium"/>
              </a:defRPr>
            </a:lvl4pPr>
            <a:lvl5pPr>
              <a:defRPr sz="1600" baseline="0">
                <a:solidFill>
                  <a:schemeClr val="bg1"/>
                </a:solidFill>
                <a:latin typeface="Helvetica Condensed Medium"/>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4"/>
          <p:cNvSpPr>
            <a:spLocks noGrp="1"/>
          </p:cNvSpPr>
          <p:nvPr>
            <p:ph type="dt" sz="half" idx="10"/>
          </p:nvPr>
        </p:nvSpPr>
        <p:spPr/>
        <p:txBody>
          <a:bodyPr/>
          <a:lstStyle>
            <a:lvl1pPr eaLnBrk="1" hangingPunct="1">
              <a:defRPr baseline="0"/>
            </a:lvl1pPr>
          </a:lstStyle>
          <a:p>
            <a:pPr>
              <a:defRPr/>
            </a:pPr>
            <a:endParaRPr lang="en-US"/>
          </a:p>
        </p:txBody>
      </p:sp>
      <p:sp>
        <p:nvSpPr>
          <p:cNvPr id="8" name="Slide Number Placeholder 6"/>
          <p:cNvSpPr>
            <a:spLocks noGrp="1"/>
          </p:cNvSpPr>
          <p:nvPr>
            <p:ph type="sldNum" sz="quarter" idx="11"/>
          </p:nvPr>
        </p:nvSpPr>
        <p:spPr/>
        <p:txBody>
          <a:bodyPr/>
          <a:lstStyle>
            <a:lvl1pPr eaLnBrk="1" hangingPunct="1">
              <a:defRPr baseline="0"/>
            </a:lvl1pPr>
          </a:lstStyle>
          <a:p>
            <a:pPr>
              <a:defRPr/>
            </a:pPr>
            <a:fld id="{39C1A311-B2EF-3D4E-89AA-2EF33B0B1D6A}" type="slidenum">
              <a:rPr lang="en-US"/>
              <a:pPr>
                <a:defRPr/>
              </a:pPr>
              <a:t>‹#›</a:t>
            </a:fld>
            <a:endParaRPr lang="en-US"/>
          </a:p>
        </p:txBody>
      </p:sp>
    </p:spTree>
    <p:extLst>
      <p:ext uri="{BB962C8B-B14F-4D97-AF65-F5344CB8AC3E}">
        <p14:creationId xmlns:p14="http://schemas.microsoft.com/office/powerpoint/2010/main" val="1186111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6" name="Rounded Rectangle 5"/>
          <p:cNvSpPr/>
          <p:nvPr/>
        </p:nvSpPr>
        <p:spPr>
          <a:xfrm>
            <a:off x="4621213" y="2160588"/>
            <a:ext cx="4318000" cy="4316412"/>
          </a:xfrm>
          <a:prstGeom prst="roundRect">
            <a:avLst>
              <a:gd name="adj" fmla="val 1635"/>
            </a:avLst>
          </a:prstGeom>
          <a:solidFill>
            <a:srgbClr val="131F0D"/>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eaLnBrk="0" hangingPunct="0">
              <a:defRPr/>
            </a:pPr>
            <a:endParaRPr lang="en-US" sz="2400" baseline="-25000" dirty="0">
              <a:solidFill>
                <a:prstClr val="white"/>
              </a:solidFill>
            </a:endParaRPr>
          </a:p>
        </p:txBody>
      </p:sp>
      <p:sp>
        <p:nvSpPr>
          <p:cNvPr id="7" name="Rounded Rectangle 6"/>
          <p:cNvSpPr/>
          <p:nvPr/>
        </p:nvSpPr>
        <p:spPr>
          <a:xfrm>
            <a:off x="179388" y="2160588"/>
            <a:ext cx="4318000" cy="4316412"/>
          </a:xfrm>
          <a:prstGeom prst="roundRect">
            <a:avLst>
              <a:gd name="adj" fmla="val 1635"/>
            </a:avLst>
          </a:prstGeom>
          <a:solidFill>
            <a:srgbClr val="131F0D"/>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eaLnBrk="0" hangingPunct="0">
              <a:defRPr/>
            </a:pPr>
            <a:endParaRPr lang="en-US" sz="2400" baseline="-25000" dirty="0">
              <a:solidFill>
                <a:prstClr val="white"/>
              </a:solidFill>
            </a:endParaRPr>
          </a:p>
        </p:txBody>
      </p:sp>
      <p:sp>
        <p:nvSpPr>
          <p:cNvPr id="8" name="Rounded Rectangle 7"/>
          <p:cNvSpPr/>
          <p:nvPr/>
        </p:nvSpPr>
        <p:spPr>
          <a:xfrm>
            <a:off x="179388" y="1458913"/>
            <a:ext cx="4318000" cy="487362"/>
          </a:xfrm>
          <a:prstGeom prst="roundRect">
            <a:avLst>
              <a:gd name="adj" fmla="val 14928"/>
            </a:avLst>
          </a:prstGeom>
          <a:solidFill>
            <a:srgbClr val="131F0D"/>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eaLnBrk="0" hangingPunct="0">
              <a:defRPr/>
            </a:pPr>
            <a:endParaRPr lang="en-US" sz="2400" baseline="-25000" dirty="0">
              <a:solidFill>
                <a:prstClr val="white"/>
              </a:solidFill>
            </a:endParaRPr>
          </a:p>
        </p:txBody>
      </p:sp>
      <p:sp>
        <p:nvSpPr>
          <p:cNvPr id="9" name="Rounded Rectangle 8"/>
          <p:cNvSpPr/>
          <p:nvPr/>
        </p:nvSpPr>
        <p:spPr>
          <a:xfrm>
            <a:off x="4621213" y="1458913"/>
            <a:ext cx="4318000" cy="487362"/>
          </a:xfrm>
          <a:prstGeom prst="roundRect">
            <a:avLst>
              <a:gd name="adj" fmla="val 14928"/>
            </a:avLst>
          </a:prstGeom>
          <a:solidFill>
            <a:srgbClr val="131F0D"/>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eaLnBrk="0" hangingPunct="0">
              <a:defRPr/>
            </a:pPr>
            <a:endParaRPr lang="en-US" sz="2400" baseline="-25000" dirty="0">
              <a:solidFill>
                <a:prstClr val="white"/>
              </a:solidFill>
            </a:endParaRPr>
          </a:p>
        </p:txBody>
      </p:sp>
      <p:sp>
        <p:nvSpPr>
          <p:cNvPr id="27" name="Title 1"/>
          <p:cNvSpPr>
            <a:spLocks noGrp="1"/>
          </p:cNvSpPr>
          <p:nvPr>
            <p:ph type="title"/>
          </p:nvPr>
        </p:nvSpPr>
        <p:spPr>
          <a:xfrm>
            <a:off x="180000" y="1458151"/>
            <a:ext cx="4317834" cy="506488"/>
          </a:xfrm>
          <a:prstGeom prst="rect">
            <a:avLst/>
          </a:prstGeom>
        </p:spPr>
        <p:txBody>
          <a:bodyPr tIns="108000" bIns="108000" anchor="ctr" anchorCtr="0"/>
          <a:lstStyle>
            <a:lvl1pPr algn="l">
              <a:defRPr sz="1800" b="0" i="0" cap="all">
                <a:solidFill>
                  <a:schemeClr val="bg1"/>
                </a:solidFill>
                <a:latin typeface="Helvetica Condensed Bold"/>
                <a:cs typeface="C Helvetica Condensed"/>
              </a:defRPr>
            </a:lvl1pPr>
          </a:lstStyle>
          <a:p>
            <a:r>
              <a:rPr lang="en-US" smtClean="0"/>
              <a:t>Click to edit Master title style</a:t>
            </a:r>
            <a:endParaRPr lang="en-US" dirty="0"/>
          </a:p>
        </p:txBody>
      </p:sp>
      <p:sp>
        <p:nvSpPr>
          <p:cNvPr id="37" name="Text Placeholder 36"/>
          <p:cNvSpPr>
            <a:spLocks noGrp="1"/>
          </p:cNvSpPr>
          <p:nvPr>
            <p:ph type="body" sz="quarter" idx="13"/>
          </p:nvPr>
        </p:nvSpPr>
        <p:spPr>
          <a:xfrm>
            <a:off x="4616826" y="1458151"/>
            <a:ext cx="4322762" cy="509024"/>
          </a:xfrm>
        </p:spPr>
        <p:txBody>
          <a:bodyPr anchor="ctr"/>
          <a:lstStyle>
            <a:lvl1pPr marL="0" indent="0">
              <a:buNone/>
              <a:defRPr sz="1800" cap="all" baseline="0">
                <a:latin typeface="Helvetica Condensed Bold"/>
              </a:defRPr>
            </a:lvl1pPr>
          </a:lstStyle>
          <a:p>
            <a:pPr lvl="0"/>
            <a:r>
              <a:rPr lang="en-US" smtClean="0"/>
              <a:t>Click to edit Master text styles</a:t>
            </a:r>
          </a:p>
        </p:txBody>
      </p:sp>
      <p:sp>
        <p:nvSpPr>
          <p:cNvPr id="38" name="Content Placeholder 3"/>
          <p:cNvSpPr>
            <a:spLocks noGrp="1"/>
          </p:cNvSpPr>
          <p:nvPr>
            <p:ph sz="half" idx="2"/>
          </p:nvPr>
        </p:nvSpPr>
        <p:spPr>
          <a:xfrm>
            <a:off x="4632973" y="2189948"/>
            <a:ext cx="4322166" cy="4307445"/>
          </a:xfrm>
        </p:spPr>
        <p:txBody>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39" name="Content Placeholder 2"/>
          <p:cNvSpPr>
            <a:spLocks noGrp="1"/>
          </p:cNvSpPr>
          <p:nvPr>
            <p:ph idx="1"/>
          </p:nvPr>
        </p:nvSpPr>
        <p:spPr>
          <a:xfrm>
            <a:off x="180000" y="2189948"/>
            <a:ext cx="4294308" cy="4320498"/>
          </a:xfrm>
        </p:spPr>
        <p:txBody>
          <a:bodyPr>
            <a:noAutofit/>
          </a:bodyPr>
          <a:lstStyle>
            <a:lvl1pPr>
              <a:defRPr sz="1600" baseline="0">
                <a:solidFill>
                  <a:schemeClr val="bg1"/>
                </a:solidFill>
                <a:latin typeface="Helvetica Condensed Medium"/>
              </a:defRPr>
            </a:lvl1pPr>
            <a:lvl2pPr>
              <a:defRPr sz="1600" baseline="0">
                <a:solidFill>
                  <a:schemeClr val="bg1"/>
                </a:solidFill>
                <a:latin typeface="Helvetica Condensed Medium"/>
              </a:defRPr>
            </a:lvl2pPr>
            <a:lvl3pPr>
              <a:defRPr sz="1600" baseline="0">
                <a:solidFill>
                  <a:schemeClr val="bg1"/>
                </a:solidFill>
                <a:latin typeface="Helvetica Condensed Medium"/>
              </a:defRPr>
            </a:lvl3pPr>
            <a:lvl4pPr>
              <a:defRPr sz="1600" baseline="0">
                <a:solidFill>
                  <a:schemeClr val="bg1"/>
                </a:solidFill>
                <a:latin typeface="Helvetica Condensed Medium"/>
              </a:defRPr>
            </a:lvl4pPr>
            <a:lvl5pPr>
              <a:defRPr sz="1600" baseline="0">
                <a:solidFill>
                  <a:schemeClr val="bg1"/>
                </a:solidFill>
                <a:latin typeface="Helvetica Condensed Medium"/>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0" name="Date Placeholder 6"/>
          <p:cNvSpPr>
            <a:spLocks noGrp="1"/>
          </p:cNvSpPr>
          <p:nvPr>
            <p:ph type="dt" sz="half" idx="14"/>
          </p:nvPr>
        </p:nvSpPr>
        <p:spPr/>
        <p:txBody>
          <a:bodyPr/>
          <a:lstStyle>
            <a:lvl1pPr eaLnBrk="1" hangingPunct="1">
              <a:defRPr baseline="0"/>
            </a:lvl1pPr>
          </a:lstStyle>
          <a:p>
            <a:pPr>
              <a:defRPr/>
            </a:pPr>
            <a:endParaRPr lang="en-US"/>
          </a:p>
        </p:txBody>
      </p:sp>
      <p:sp>
        <p:nvSpPr>
          <p:cNvPr id="11" name="Slide Number Placeholder 8"/>
          <p:cNvSpPr>
            <a:spLocks noGrp="1"/>
          </p:cNvSpPr>
          <p:nvPr>
            <p:ph type="sldNum" sz="quarter" idx="15"/>
          </p:nvPr>
        </p:nvSpPr>
        <p:spPr/>
        <p:txBody>
          <a:bodyPr/>
          <a:lstStyle>
            <a:lvl1pPr eaLnBrk="1" hangingPunct="1">
              <a:defRPr baseline="0"/>
            </a:lvl1pPr>
          </a:lstStyle>
          <a:p>
            <a:pPr>
              <a:defRPr/>
            </a:pPr>
            <a:fld id="{78BC6492-EB46-004C-B409-A3B460A4FBCB}" type="slidenum">
              <a:rPr lang="en-US"/>
              <a:pPr>
                <a:defRPr/>
              </a:pPr>
              <a:t>‹#›</a:t>
            </a:fld>
            <a:endParaRPr lang="en-US"/>
          </a:p>
        </p:txBody>
      </p:sp>
    </p:spTree>
    <p:extLst>
      <p:ext uri="{BB962C8B-B14F-4D97-AF65-F5344CB8AC3E}">
        <p14:creationId xmlns:p14="http://schemas.microsoft.com/office/powerpoint/2010/main" val="29546002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eaLnBrk="1" hangingPunct="1">
              <a:defRPr baseline="0"/>
            </a:lvl1pPr>
          </a:lstStyle>
          <a:p>
            <a:pPr>
              <a:defRPr/>
            </a:pPr>
            <a:endParaRPr lang="en-US"/>
          </a:p>
        </p:txBody>
      </p:sp>
      <p:sp>
        <p:nvSpPr>
          <p:cNvPr id="3" name="Slide Number Placeholder 5"/>
          <p:cNvSpPr>
            <a:spLocks noGrp="1"/>
          </p:cNvSpPr>
          <p:nvPr>
            <p:ph type="sldNum" sz="quarter" idx="11"/>
          </p:nvPr>
        </p:nvSpPr>
        <p:spPr/>
        <p:txBody>
          <a:bodyPr/>
          <a:lstStyle>
            <a:lvl1pPr eaLnBrk="1" hangingPunct="1">
              <a:defRPr baseline="0"/>
            </a:lvl1pPr>
          </a:lstStyle>
          <a:p>
            <a:pPr>
              <a:defRPr/>
            </a:pPr>
            <a:fld id="{B9F11341-BFE8-3049-9E5F-250DCC8B70DC}" type="slidenum">
              <a:rPr lang="en-US"/>
              <a:pPr>
                <a:defRPr/>
              </a:pPr>
              <a:t>‹#›</a:t>
            </a:fld>
            <a:endParaRPr lang="en-US"/>
          </a:p>
        </p:txBody>
      </p:sp>
    </p:spTree>
    <p:extLst>
      <p:ext uri="{BB962C8B-B14F-4D97-AF65-F5344CB8AC3E}">
        <p14:creationId xmlns:p14="http://schemas.microsoft.com/office/powerpoint/2010/main" val="6133081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5" name="Rounded Rectangle 4"/>
          <p:cNvSpPr/>
          <p:nvPr/>
        </p:nvSpPr>
        <p:spPr>
          <a:xfrm>
            <a:off x="179388" y="2160588"/>
            <a:ext cx="8785225" cy="4316412"/>
          </a:xfrm>
          <a:prstGeom prst="roundRect">
            <a:avLst>
              <a:gd name="adj" fmla="val 1635"/>
            </a:avLst>
          </a:prstGeom>
          <a:solidFill>
            <a:srgbClr val="131F0D"/>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eaLnBrk="0" hangingPunct="0">
              <a:defRPr/>
            </a:pPr>
            <a:endParaRPr lang="en-US" sz="2400" baseline="-25000" dirty="0">
              <a:solidFill>
                <a:prstClr val="white"/>
              </a:solidFill>
            </a:endParaRPr>
          </a:p>
        </p:txBody>
      </p:sp>
      <p:sp>
        <p:nvSpPr>
          <p:cNvPr id="6" name="Rounded Rectangle 5"/>
          <p:cNvSpPr/>
          <p:nvPr/>
        </p:nvSpPr>
        <p:spPr>
          <a:xfrm>
            <a:off x="179388" y="1458913"/>
            <a:ext cx="8785225" cy="487362"/>
          </a:xfrm>
          <a:prstGeom prst="roundRect">
            <a:avLst>
              <a:gd name="adj" fmla="val 14928"/>
            </a:avLst>
          </a:prstGeom>
          <a:solidFill>
            <a:srgbClr val="131F0D"/>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eaLnBrk="0" hangingPunct="0">
              <a:defRPr/>
            </a:pPr>
            <a:endParaRPr lang="en-US" sz="2400" baseline="-25000" dirty="0">
              <a:solidFill>
                <a:prstClr val="white"/>
              </a:solidFill>
            </a:endParaRPr>
          </a:p>
        </p:txBody>
      </p:sp>
      <p:sp>
        <p:nvSpPr>
          <p:cNvPr id="3" name="Picture Placeholder 2"/>
          <p:cNvSpPr>
            <a:spLocks noGrp="1"/>
          </p:cNvSpPr>
          <p:nvPr>
            <p:ph type="pic" idx="1"/>
          </p:nvPr>
        </p:nvSpPr>
        <p:spPr>
          <a:xfrm>
            <a:off x="287193" y="2261598"/>
            <a:ext cx="8569615" cy="4000601"/>
          </a:xfrm>
        </p:spPr>
        <p:txBody>
          <a:bodyPr rtlCol="0">
            <a:no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80000" y="6262199"/>
            <a:ext cx="9036000" cy="240201"/>
          </a:xfrm>
        </p:spPr>
        <p:txBody>
          <a:bodyPr anchor="ctr"/>
          <a:lstStyle>
            <a:lvl1pPr marL="0" indent="0">
              <a:buNone/>
              <a:defRPr sz="9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2" name="Title 1"/>
          <p:cNvSpPr>
            <a:spLocks noGrp="1"/>
          </p:cNvSpPr>
          <p:nvPr>
            <p:ph type="title"/>
          </p:nvPr>
        </p:nvSpPr>
        <p:spPr>
          <a:xfrm>
            <a:off x="180000" y="1458151"/>
            <a:ext cx="8784000" cy="506488"/>
          </a:xfrm>
          <a:prstGeom prst="rect">
            <a:avLst/>
          </a:prstGeom>
        </p:spPr>
        <p:txBody>
          <a:bodyPr tIns="108000" bIns="108000" anchor="ctr" anchorCtr="0"/>
          <a:lstStyle>
            <a:lvl1pPr algn="l">
              <a:defRPr sz="1800" b="0" i="0" cap="all">
                <a:solidFill>
                  <a:schemeClr val="bg1"/>
                </a:solidFill>
                <a:latin typeface="Helvetica Condensed Bold"/>
                <a:cs typeface="C Helvetica Condensed"/>
              </a:defRPr>
            </a:lvl1pPr>
          </a:lstStyle>
          <a:p>
            <a:r>
              <a:rPr lang="en-US" smtClean="0"/>
              <a:t>Click to edit Master title style</a:t>
            </a:r>
            <a:endParaRPr lang="en-US" dirty="0"/>
          </a:p>
        </p:txBody>
      </p:sp>
      <p:sp>
        <p:nvSpPr>
          <p:cNvPr id="7" name="Date Placeholder 4"/>
          <p:cNvSpPr>
            <a:spLocks noGrp="1"/>
          </p:cNvSpPr>
          <p:nvPr>
            <p:ph type="dt" sz="half" idx="10"/>
          </p:nvPr>
        </p:nvSpPr>
        <p:spPr/>
        <p:txBody>
          <a:bodyPr/>
          <a:lstStyle>
            <a:lvl1pPr eaLnBrk="1" hangingPunct="1">
              <a:defRPr baseline="0"/>
            </a:lvl1pPr>
          </a:lstStyle>
          <a:p>
            <a:pPr>
              <a:defRPr/>
            </a:pPr>
            <a:endParaRPr lang="en-US"/>
          </a:p>
        </p:txBody>
      </p:sp>
      <p:sp>
        <p:nvSpPr>
          <p:cNvPr id="8" name="Slide Number Placeholder 6"/>
          <p:cNvSpPr>
            <a:spLocks noGrp="1"/>
          </p:cNvSpPr>
          <p:nvPr>
            <p:ph type="sldNum" sz="quarter" idx="11"/>
          </p:nvPr>
        </p:nvSpPr>
        <p:spPr/>
        <p:txBody>
          <a:bodyPr/>
          <a:lstStyle>
            <a:lvl1pPr eaLnBrk="1" hangingPunct="1">
              <a:defRPr baseline="0"/>
            </a:lvl1pPr>
          </a:lstStyle>
          <a:p>
            <a:pPr>
              <a:defRPr/>
            </a:pPr>
            <a:fld id="{45CA2311-15FE-AA4A-A0A6-2C99E4145F51}" type="slidenum">
              <a:rPr lang="en-US"/>
              <a:pPr>
                <a:defRPr/>
              </a:pPr>
              <a:t>‹#›</a:t>
            </a:fld>
            <a:endParaRPr lang="en-US"/>
          </a:p>
        </p:txBody>
      </p:sp>
    </p:spTree>
    <p:extLst>
      <p:ext uri="{BB962C8B-B14F-4D97-AF65-F5344CB8AC3E}">
        <p14:creationId xmlns:p14="http://schemas.microsoft.com/office/powerpoint/2010/main" val="33690533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
        <p:nvSpPr>
          <p:cNvPr id="4" name="Rectangle 4"/>
          <p:cNvSpPr>
            <a:spLocks noGrp="1" noChangeArrowheads="1"/>
          </p:cNvSpPr>
          <p:nvPr>
            <p:ph type="dt" sz="half" idx="10"/>
          </p:nvPr>
        </p:nvSpPr>
        <p:spPr/>
        <p:txBody>
          <a:bodyPr/>
          <a:lstStyle>
            <a:lvl1pPr eaLnBrk="1" hangingPunct="1">
              <a:defRPr baseline="0"/>
            </a:lvl1pPr>
          </a:lstStyle>
          <a:p>
            <a:pPr>
              <a:defRPr/>
            </a:pPr>
            <a:endParaRPr lang="en-US"/>
          </a:p>
        </p:txBody>
      </p:sp>
      <p:sp>
        <p:nvSpPr>
          <p:cNvPr id="5" name="Rectangle 5"/>
          <p:cNvSpPr>
            <a:spLocks noGrp="1" noChangeArrowheads="1"/>
          </p:cNvSpPr>
          <p:nvPr>
            <p:ph type="ftr" sz="quarter" idx="11"/>
          </p:nvPr>
        </p:nvSpPr>
        <p:spPr>
          <a:xfrm>
            <a:off x="3124200" y="6248400"/>
            <a:ext cx="2895600" cy="457200"/>
          </a:xfrm>
          <a:prstGeom prst="rect">
            <a:avLst/>
          </a:prstGeom>
        </p:spPr>
        <p:txBody>
          <a:bodyPr/>
          <a:lstStyle>
            <a:lvl1pPr eaLnBrk="0" hangingPunct="0">
              <a:defRPr sz="2400" baseline="-25000">
                <a:solidFill>
                  <a:prstClr val="black"/>
                </a:solidFill>
                <a:latin typeface="Arial" charset="0"/>
                <a:ea typeface="ＭＳ Ｐゴシック" pitchFamily="1" charset="-128"/>
                <a:cs typeface="+mn-cs"/>
              </a:defRPr>
            </a:lvl1pPr>
          </a:lstStyle>
          <a:p>
            <a:pPr>
              <a:defRPr/>
            </a:pPr>
            <a:endParaRPr lang="en-US"/>
          </a:p>
        </p:txBody>
      </p:sp>
      <p:sp>
        <p:nvSpPr>
          <p:cNvPr id="6" name="Rectangle 6"/>
          <p:cNvSpPr>
            <a:spLocks noGrp="1" noChangeArrowheads="1"/>
          </p:cNvSpPr>
          <p:nvPr>
            <p:ph type="sldNum" sz="quarter" idx="12"/>
          </p:nvPr>
        </p:nvSpPr>
        <p:spPr/>
        <p:txBody>
          <a:bodyPr/>
          <a:lstStyle>
            <a:lvl1pPr eaLnBrk="1" hangingPunct="1">
              <a:defRPr baseline="0"/>
            </a:lvl1pPr>
          </a:lstStyle>
          <a:p>
            <a:pPr>
              <a:defRPr/>
            </a:pPr>
            <a:fld id="{BA7366EC-FBAA-1D43-9CAE-A9559E345844}" type="slidenum">
              <a:rPr lang="en-US"/>
              <a:pPr>
                <a:defRPr/>
              </a:pPr>
              <a:t>‹#›</a:t>
            </a:fld>
            <a:endParaRPr lang="en-US"/>
          </a:p>
        </p:txBody>
      </p:sp>
    </p:spTree>
    <p:extLst>
      <p:ext uri="{BB962C8B-B14F-4D97-AF65-F5344CB8AC3E}">
        <p14:creationId xmlns:p14="http://schemas.microsoft.com/office/powerpoint/2010/main" val="2134072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86267" y="1448660"/>
            <a:ext cx="8779934" cy="1016930"/>
          </a:xfrm>
          <a:prstGeom prst="rect">
            <a:avLst/>
          </a:prstGeom>
        </p:spPr>
        <p:txBody>
          <a:bodyPr tIns="108000" bIns="108000"/>
          <a:lstStyle>
            <a:lvl1pPr algn="l">
              <a:defRPr sz="3600" b="0" i="0" cap="all" baseline="0">
                <a:solidFill>
                  <a:schemeClr val="bg1"/>
                </a:solidFill>
                <a:latin typeface="Helvetica Condensed Bold"/>
                <a:cs typeface="CLB Helvetica Condensed Black"/>
              </a:defRPr>
            </a:lvl1pPr>
          </a:lstStyle>
          <a:p>
            <a:r>
              <a:rPr lang="en-GB" dirty="0" smtClean="0"/>
              <a:t>Click to edit Master title style</a:t>
            </a:r>
            <a:endParaRPr lang="en-US" dirty="0"/>
          </a:p>
        </p:txBody>
      </p:sp>
      <p:sp>
        <p:nvSpPr>
          <p:cNvPr id="3" name="Date Placeholder 2"/>
          <p:cNvSpPr>
            <a:spLocks noGrp="1"/>
          </p:cNvSpPr>
          <p:nvPr>
            <p:ph type="dt" sz="half" idx="10"/>
          </p:nvPr>
        </p:nvSpPr>
        <p:spPr/>
        <p:txBody>
          <a:bodyPr/>
          <a:lstStyle>
            <a:lvl1pPr defTabSz="914400">
              <a:defRPr/>
            </a:lvl1pPr>
          </a:lstStyle>
          <a:p>
            <a:pPr>
              <a:defRPr/>
            </a:pPr>
            <a:endParaRPr lang="en-US"/>
          </a:p>
        </p:txBody>
      </p:sp>
      <p:sp>
        <p:nvSpPr>
          <p:cNvPr id="4" name="Slide Number Placeholder 4"/>
          <p:cNvSpPr>
            <a:spLocks noGrp="1"/>
          </p:cNvSpPr>
          <p:nvPr>
            <p:ph type="sldNum" sz="quarter" idx="11"/>
          </p:nvPr>
        </p:nvSpPr>
        <p:spPr/>
        <p:txBody>
          <a:bodyPr/>
          <a:lstStyle>
            <a:lvl1pPr defTabSz="914400">
              <a:defRPr/>
            </a:lvl1pPr>
          </a:lstStyle>
          <a:p>
            <a:pPr>
              <a:defRPr/>
            </a:pPr>
            <a:fld id="{C466B604-99E5-004A-9D7D-C524F7DB61F6}" type="slidenum">
              <a:rPr lang="en-US"/>
              <a:pPr>
                <a:defRPr/>
              </a:pPr>
              <a:t>‹#›</a:t>
            </a:fld>
            <a:endParaRPr lang="en-US"/>
          </a:p>
        </p:txBody>
      </p:sp>
    </p:spTree>
    <p:extLst>
      <p:ext uri="{BB962C8B-B14F-4D97-AF65-F5344CB8AC3E}">
        <p14:creationId xmlns:p14="http://schemas.microsoft.com/office/powerpoint/2010/main" val="24427827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Rounded Rectangle 2"/>
          <p:cNvSpPr/>
          <p:nvPr userDrawn="1"/>
        </p:nvSpPr>
        <p:spPr>
          <a:xfrm>
            <a:off x="177800" y="1449388"/>
            <a:ext cx="8789988" cy="488950"/>
          </a:xfrm>
          <a:prstGeom prst="roundRect">
            <a:avLst>
              <a:gd name="adj" fmla="val 14928"/>
            </a:avLst>
          </a:prstGeom>
          <a:solidFill>
            <a:srgbClr val="131F0D"/>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defTabSz="457200" fontAlgn="auto">
              <a:spcBef>
                <a:spcPts val="0"/>
              </a:spcBef>
              <a:spcAft>
                <a:spcPts val="0"/>
              </a:spcAft>
              <a:defRPr/>
            </a:pPr>
            <a:endParaRPr lang="en-US" dirty="0">
              <a:solidFill>
                <a:prstClr val="white"/>
              </a:solidFill>
            </a:endParaRPr>
          </a:p>
        </p:txBody>
      </p:sp>
      <p:sp>
        <p:nvSpPr>
          <p:cNvPr id="15" name="Title 1"/>
          <p:cNvSpPr>
            <a:spLocks noGrp="1"/>
          </p:cNvSpPr>
          <p:nvPr>
            <p:ph type="title"/>
          </p:nvPr>
        </p:nvSpPr>
        <p:spPr>
          <a:xfrm>
            <a:off x="180000" y="1458151"/>
            <a:ext cx="8784000" cy="506488"/>
          </a:xfrm>
          <a:prstGeom prst="rect">
            <a:avLst/>
          </a:prstGeom>
        </p:spPr>
        <p:txBody>
          <a:bodyPr tIns="108000" bIns="108000" anchor="ctr" anchorCtr="0"/>
          <a:lstStyle>
            <a:lvl1pPr algn="l">
              <a:defRPr sz="1800" b="0" i="0" cap="all">
                <a:solidFill>
                  <a:schemeClr val="bg1"/>
                </a:solidFill>
                <a:latin typeface="Helvetica Condensed Bold"/>
                <a:cs typeface="C Helvetica Condensed"/>
              </a:defRPr>
            </a:lvl1p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lvl1pPr defTabSz="914400">
              <a:defRPr/>
            </a:lvl1pPr>
          </a:lstStyle>
          <a:p>
            <a:pPr>
              <a:defRPr/>
            </a:pPr>
            <a:endParaRPr lang="en-US"/>
          </a:p>
        </p:txBody>
      </p:sp>
      <p:sp>
        <p:nvSpPr>
          <p:cNvPr id="5" name="Footer Placeholder 4"/>
          <p:cNvSpPr>
            <a:spLocks noGrp="1"/>
          </p:cNvSpPr>
          <p:nvPr>
            <p:ph type="ftr" sz="quarter" idx="11"/>
          </p:nvPr>
        </p:nvSpPr>
        <p:spPr>
          <a:xfrm>
            <a:off x="3124200" y="6618288"/>
            <a:ext cx="2895600" cy="365125"/>
          </a:xfrm>
          <a:prstGeom prst="rect">
            <a:avLst/>
          </a:prstGeom>
        </p:spPr>
        <p:txBody>
          <a:bodyPr/>
          <a:lstStyle>
            <a:lvl1pPr defTabSz="457200" fontAlgn="auto">
              <a:spcBef>
                <a:spcPts val="0"/>
              </a:spcBef>
              <a:spcAft>
                <a:spcPts val="0"/>
              </a:spcAft>
              <a:defRPr>
                <a:solidFill>
                  <a:prstClr val="black"/>
                </a:solidFill>
                <a:latin typeface="Calibri"/>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defTabSz="914400">
              <a:defRPr/>
            </a:lvl1pPr>
          </a:lstStyle>
          <a:p>
            <a:pPr>
              <a:defRPr/>
            </a:pPr>
            <a:fld id="{9833D4B0-7293-BF48-B682-9005737183EF}" type="slidenum">
              <a:rPr lang="en-US"/>
              <a:pPr>
                <a:defRPr/>
              </a:pPr>
              <a:t>‹#›</a:t>
            </a:fld>
            <a:endParaRPr lang="en-US"/>
          </a:p>
        </p:txBody>
      </p:sp>
    </p:spTree>
    <p:extLst>
      <p:ext uri="{BB962C8B-B14F-4D97-AF65-F5344CB8AC3E}">
        <p14:creationId xmlns:p14="http://schemas.microsoft.com/office/powerpoint/2010/main" val="22223250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ounded Rectangle 3"/>
          <p:cNvSpPr/>
          <p:nvPr userDrawn="1"/>
        </p:nvSpPr>
        <p:spPr>
          <a:xfrm>
            <a:off x="179388" y="1458913"/>
            <a:ext cx="8785225" cy="487362"/>
          </a:xfrm>
          <a:prstGeom prst="roundRect">
            <a:avLst>
              <a:gd name="adj" fmla="val 14928"/>
            </a:avLst>
          </a:prstGeom>
          <a:solidFill>
            <a:srgbClr val="131F0D"/>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defTabSz="457200" fontAlgn="auto">
              <a:spcBef>
                <a:spcPts val="0"/>
              </a:spcBef>
              <a:spcAft>
                <a:spcPts val="0"/>
              </a:spcAft>
              <a:defRPr/>
            </a:pPr>
            <a:endParaRPr lang="en-US" dirty="0">
              <a:solidFill>
                <a:prstClr val="white"/>
              </a:solidFill>
            </a:endParaRPr>
          </a:p>
        </p:txBody>
      </p:sp>
      <p:sp>
        <p:nvSpPr>
          <p:cNvPr id="5" name="Rounded Rectangle 4"/>
          <p:cNvSpPr/>
          <p:nvPr userDrawn="1"/>
        </p:nvSpPr>
        <p:spPr>
          <a:xfrm>
            <a:off x="179388" y="2160588"/>
            <a:ext cx="8785225" cy="4316412"/>
          </a:xfrm>
          <a:prstGeom prst="roundRect">
            <a:avLst>
              <a:gd name="adj" fmla="val 1635"/>
            </a:avLst>
          </a:prstGeom>
          <a:solidFill>
            <a:srgbClr val="131F0D"/>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defTabSz="45720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a:xfrm>
            <a:off x="180000" y="1458151"/>
            <a:ext cx="8784000" cy="506488"/>
          </a:xfrm>
          <a:prstGeom prst="rect">
            <a:avLst/>
          </a:prstGeom>
        </p:spPr>
        <p:txBody>
          <a:bodyPr tIns="108000" bIns="108000" anchor="ctr" anchorCtr="0"/>
          <a:lstStyle>
            <a:lvl1pPr algn="l">
              <a:defRPr sz="1800" b="0" i="0" cap="all">
                <a:solidFill>
                  <a:schemeClr val="bg1"/>
                </a:solidFill>
                <a:latin typeface="Helvetica Condensed Bold"/>
                <a:cs typeface="C Helvetica Condensed"/>
              </a:defRPr>
            </a:lvl1pPr>
          </a:lstStyle>
          <a:p>
            <a:r>
              <a:rPr lang="en-US" smtClean="0"/>
              <a:t>Click to edit Master title style</a:t>
            </a:r>
            <a:endParaRPr lang="en-US" dirty="0"/>
          </a:p>
        </p:txBody>
      </p:sp>
      <p:sp>
        <p:nvSpPr>
          <p:cNvPr id="3" name="Content Placeholder 2"/>
          <p:cNvSpPr>
            <a:spLocks noGrp="1"/>
          </p:cNvSpPr>
          <p:nvPr>
            <p:ph idx="1"/>
          </p:nvPr>
        </p:nvSpPr>
        <p:spPr>
          <a:xfrm>
            <a:off x="180000" y="2189948"/>
            <a:ext cx="8784000" cy="4320498"/>
          </a:xfrm>
        </p:spPr>
        <p:txBody>
          <a:bodyPr>
            <a:noAutofit/>
          </a:bodyPr>
          <a:lstStyle>
            <a:lvl1pPr>
              <a:defRPr sz="1600" baseline="0">
                <a:solidFill>
                  <a:schemeClr val="bg1"/>
                </a:solidFill>
                <a:latin typeface="Helvetica Condensed Medium"/>
              </a:defRPr>
            </a:lvl1pPr>
            <a:lvl2pPr>
              <a:defRPr sz="1600" baseline="0">
                <a:solidFill>
                  <a:schemeClr val="bg1"/>
                </a:solidFill>
                <a:latin typeface="Helvetica Condensed Medium"/>
              </a:defRPr>
            </a:lvl2pPr>
            <a:lvl3pPr>
              <a:defRPr sz="1600" baseline="0">
                <a:solidFill>
                  <a:schemeClr val="bg1"/>
                </a:solidFill>
                <a:latin typeface="Helvetica Condensed Medium"/>
              </a:defRPr>
            </a:lvl3pPr>
            <a:lvl4pPr>
              <a:defRPr sz="1600" baseline="0">
                <a:solidFill>
                  <a:schemeClr val="bg1"/>
                </a:solidFill>
                <a:latin typeface="Helvetica Condensed Medium"/>
              </a:defRPr>
            </a:lvl4pPr>
            <a:lvl5pPr>
              <a:defRPr sz="1600" baseline="0">
                <a:solidFill>
                  <a:schemeClr val="bg1"/>
                </a:solidFill>
                <a:latin typeface="Helvetica Condensed Medium"/>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6" name="Date Placeholder 3"/>
          <p:cNvSpPr>
            <a:spLocks noGrp="1"/>
          </p:cNvSpPr>
          <p:nvPr>
            <p:ph type="dt" sz="half" idx="10"/>
          </p:nvPr>
        </p:nvSpPr>
        <p:spPr/>
        <p:txBody>
          <a:bodyPr/>
          <a:lstStyle>
            <a:lvl1pPr defTabSz="914400">
              <a:defRPr>
                <a:solidFill>
                  <a:srgbClr val="131F0D"/>
                </a:solidFill>
              </a:defRPr>
            </a:lvl1pPr>
          </a:lstStyle>
          <a:p>
            <a:pPr>
              <a:defRPr/>
            </a:pPr>
            <a:endParaRPr lang="en-US"/>
          </a:p>
        </p:txBody>
      </p:sp>
      <p:sp>
        <p:nvSpPr>
          <p:cNvPr id="7" name="Slide Number Placeholder 5"/>
          <p:cNvSpPr>
            <a:spLocks noGrp="1"/>
          </p:cNvSpPr>
          <p:nvPr>
            <p:ph type="sldNum" sz="quarter" idx="11"/>
          </p:nvPr>
        </p:nvSpPr>
        <p:spPr/>
        <p:txBody>
          <a:bodyPr/>
          <a:lstStyle>
            <a:lvl1pPr defTabSz="914400">
              <a:defRPr>
                <a:solidFill>
                  <a:srgbClr val="131F0D"/>
                </a:solidFill>
              </a:defRPr>
            </a:lvl1pPr>
          </a:lstStyle>
          <a:p>
            <a:pPr>
              <a:defRPr/>
            </a:pPr>
            <a:fld id="{806CDA89-B2F3-664B-8F3A-E7A49CB22469}" type="slidenum">
              <a:rPr lang="en-US"/>
              <a:pPr>
                <a:defRPr/>
              </a:pPr>
              <a:t>‹#›</a:t>
            </a:fld>
            <a:endParaRPr lang="en-US"/>
          </a:p>
        </p:txBody>
      </p:sp>
    </p:spTree>
    <p:extLst>
      <p:ext uri="{BB962C8B-B14F-4D97-AF65-F5344CB8AC3E}">
        <p14:creationId xmlns:p14="http://schemas.microsoft.com/office/powerpoint/2010/main" val="29040350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ounded Rectangle 4"/>
          <p:cNvSpPr/>
          <p:nvPr userDrawn="1"/>
        </p:nvSpPr>
        <p:spPr>
          <a:xfrm>
            <a:off x="179388" y="2160588"/>
            <a:ext cx="8785225" cy="4316412"/>
          </a:xfrm>
          <a:prstGeom prst="roundRect">
            <a:avLst>
              <a:gd name="adj" fmla="val 1635"/>
            </a:avLst>
          </a:prstGeom>
          <a:solidFill>
            <a:srgbClr val="131F0D"/>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defTabSz="457200" fontAlgn="auto">
              <a:spcBef>
                <a:spcPts val="0"/>
              </a:spcBef>
              <a:spcAft>
                <a:spcPts val="0"/>
              </a:spcAft>
              <a:defRPr/>
            </a:pPr>
            <a:endParaRPr lang="en-US" dirty="0">
              <a:solidFill>
                <a:prstClr val="white"/>
              </a:solidFill>
            </a:endParaRPr>
          </a:p>
        </p:txBody>
      </p:sp>
      <p:sp>
        <p:nvSpPr>
          <p:cNvPr id="6" name="Rounded Rectangle 5"/>
          <p:cNvSpPr/>
          <p:nvPr userDrawn="1"/>
        </p:nvSpPr>
        <p:spPr>
          <a:xfrm>
            <a:off x="179388" y="1458913"/>
            <a:ext cx="8785225" cy="487362"/>
          </a:xfrm>
          <a:prstGeom prst="roundRect">
            <a:avLst>
              <a:gd name="adj" fmla="val 14928"/>
            </a:avLst>
          </a:prstGeom>
          <a:solidFill>
            <a:srgbClr val="131F0D"/>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defTabSz="457200" fontAlgn="auto">
              <a:spcBef>
                <a:spcPts val="0"/>
              </a:spcBef>
              <a:spcAft>
                <a:spcPts val="0"/>
              </a:spcAft>
              <a:defRPr/>
            </a:pPr>
            <a:endParaRPr lang="en-US" dirty="0">
              <a:solidFill>
                <a:prstClr val="white"/>
              </a:solidFill>
            </a:endParaRPr>
          </a:p>
        </p:txBody>
      </p:sp>
      <p:sp>
        <p:nvSpPr>
          <p:cNvPr id="4" name="Content Placeholder 3"/>
          <p:cNvSpPr>
            <a:spLocks noGrp="1"/>
          </p:cNvSpPr>
          <p:nvPr>
            <p:ph sz="half" idx="2"/>
          </p:nvPr>
        </p:nvSpPr>
        <p:spPr>
          <a:xfrm>
            <a:off x="4632973" y="2189948"/>
            <a:ext cx="4322166" cy="4307445"/>
          </a:xfrm>
        </p:spPr>
        <p:txBody>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15" name="Title 1"/>
          <p:cNvSpPr>
            <a:spLocks noGrp="1"/>
          </p:cNvSpPr>
          <p:nvPr>
            <p:ph type="title"/>
          </p:nvPr>
        </p:nvSpPr>
        <p:spPr>
          <a:xfrm>
            <a:off x="180000" y="1458151"/>
            <a:ext cx="8784000" cy="506488"/>
          </a:xfrm>
          <a:prstGeom prst="rect">
            <a:avLst/>
          </a:prstGeom>
        </p:spPr>
        <p:txBody>
          <a:bodyPr tIns="108000" bIns="108000" anchor="ctr" anchorCtr="0"/>
          <a:lstStyle>
            <a:lvl1pPr algn="l">
              <a:defRPr sz="1800" b="0" i="0" cap="all">
                <a:solidFill>
                  <a:schemeClr val="bg1"/>
                </a:solidFill>
                <a:latin typeface="Helvetica Condensed Bold"/>
                <a:cs typeface="C Helvetica Condensed"/>
              </a:defRPr>
            </a:lvl1pPr>
          </a:lstStyle>
          <a:p>
            <a:r>
              <a:rPr lang="en-US" smtClean="0"/>
              <a:t>Click to edit Master title style</a:t>
            </a:r>
            <a:endParaRPr lang="en-US" dirty="0"/>
          </a:p>
        </p:txBody>
      </p:sp>
      <p:sp>
        <p:nvSpPr>
          <p:cNvPr id="17" name="Content Placeholder 2"/>
          <p:cNvSpPr>
            <a:spLocks noGrp="1"/>
          </p:cNvSpPr>
          <p:nvPr>
            <p:ph idx="1"/>
          </p:nvPr>
        </p:nvSpPr>
        <p:spPr>
          <a:xfrm>
            <a:off x="180000" y="2189948"/>
            <a:ext cx="4294308" cy="4320498"/>
          </a:xfrm>
        </p:spPr>
        <p:txBody>
          <a:bodyPr>
            <a:noAutofit/>
          </a:bodyPr>
          <a:lstStyle>
            <a:lvl1pPr>
              <a:defRPr sz="1600" baseline="0">
                <a:solidFill>
                  <a:schemeClr val="bg1"/>
                </a:solidFill>
                <a:latin typeface="Helvetica Condensed Medium"/>
              </a:defRPr>
            </a:lvl1pPr>
            <a:lvl2pPr>
              <a:defRPr sz="1600" baseline="0">
                <a:solidFill>
                  <a:schemeClr val="bg1"/>
                </a:solidFill>
                <a:latin typeface="Helvetica Condensed Medium"/>
              </a:defRPr>
            </a:lvl2pPr>
            <a:lvl3pPr>
              <a:defRPr sz="1600" baseline="0">
                <a:solidFill>
                  <a:schemeClr val="bg1"/>
                </a:solidFill>
                <a:latin typeface="Helvetica Condensed Medium"/>
              </a:defRPr>
            </a:lvl3pPr>
            <a:lvl4pPr>
              <a:defRPr sz="1600" baseline="0">
                <a:solidFill>
                  <a:schemeClr val="bg1"/>
                </a:solidFill>
                <a:latin typeface="Helvetica Condensed Medium"/>
              </a:defRPr>
            </a:lvl4pPr>
            <a:lvl5pPr>
              <a:defRPr sz="1600" baseline="0">
                <a:solidFill>
                  <a:schemeClr val="bg1"/>
                </a:solidFill>
                <a:latin typeface="Helvetica Condensed Medium"/>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7" name="Date Placeholder 4"/>
          <p:cNvSpPr>
            <a:spLocks noGrp="1"/>
          </p:cNvSpPr>
          <p:nvPr>
            <p:ph type="dt" sz="half" idx="10"/>
          </p:nvPr>
        </p:nvSpPr>
        <p:spPr/>
        <p:txBody>
          <a:bodyPr/>
          <a:lstStyle>
            <a:lvl1pPr defTabSz="914400">
              <a:defRPr/>
            </a:lvl1pPr>
          </a:lstStyle>
          <a:p>
            <a:pPr>
              <a:defRPr/>
            </a:pPr>
            <a:endParaRPr lang="en-US"/>
          </a:p>
        </p:txBody>
      </p:sp>
      <p:sp>
        <p:nvSpPr>
          <p:cNvPr id="8" name="Slide Number Placeholder 6"/>
          <p:cNvSpPr>
            <a:spLocks noGrp="1"/>
          </p:cNvSpPr>
          <p:nvPr>
            <p:ph type="sldNum" sz="quarter" idx="11"/>
          </p:nvPr>
        </p:nvSpPr>
        <p:spPr/>
        <p:txBody>
          <a:bodyPr/>
          <a:lstStyle>
            <a:lvl1pPr defTabSz="914400">
              <a:defRPr/>
            </a:lvl1pPr>
          </a:lstStyle>
          <a:p>
            <a:pPr>
              <a:defRPr/>
            </a:pPr>
            <a:fld id="{DC47E113-DC13-FD4C-B811-6695CB88520D}" type="slidenum">
              <a:rPr lang="en-US"/>
              <a:pPr>
                <a:defRPr/>
              </a:pPr>
              <a:t>‹#›</a:t>
            </a:fld>
            <a:endParaRPr lang="en-US"/>
          </a:p>
        </p:txBody>
      </p:sp>
    </p:spTree>
    <p:extLst>
      <p:ext uri="{BB962C8B-B14F-4D97-AF65-F5344CB8AC3E}">
        <p14:creationId xmlns:p14="http://schemas.microsoft.com/office/powerpoint/2010/main" val="20519904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6" name="Rounded Rectangle 5"/>
          <p:cNvSpPr/>
          <p:nvPr userDrawn="1"/>
        </p:nvSpPr>
        <p:spPr>
          <a:xfrm>
            <a:off x="4621213" y="2160588"/>
            <a:ext cx="4318000" cy="4316412"/>
          </a:xfrm>
          <a:prstGeom prst="roundRect">
            <a:avLst>
              <a:gd name="adj" fmla="val 1635"/>
            </a:avLst>
          </a:prstGeom>
          <a:solidFill>
            <a:srgbClr val="131F0D"/>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defTabSz="457200" fontAlgn="auto">
              <a:spcBef>
                <a:spcPts val="0"/>
              </a:spcBef>
              <a:spcAft>
                <a:spcPts val="0"/>
              </a:spcAft>
              <a:defRPr/>
            </a:pPr>
            <a:endParaRPr lang="en-US" dirty="0">
              <a:solidFill>
                <a:prstClr val="white"/>
              </a:solidFill>
            </a:endParaRPr>
          </a:p>
        </p:txBody>
      </p:sp>
      <p:sp>
        <p:nvSpPr>
          <p:cNvPr id="7" name="Rounded Rectangle 6"/>
          <p:cNvSpPr/>
          <p:nvPr userDrawn="1"/>
        </p:nvSpPr>
        <p:spPr>
          <a:xfrm>
            <a:off x="179388" y="2160588"/>
            <a:ext cx="4318000" cy="4316412"/>
          </a:xfrm>
          <a:prstGeom prst="roundRect">
            <a:avLst>
              <a:gd name="adj" fmla="val 1635"/>
            </a:avLst>
          </a:prstGeom>
          <a:solidFill>
            <a:srgbClr val="131F0D"/>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defTabSz="457200" fontAlgn="auto">
              <a:spcBef>
                <a:spcPts val="0"/>
              </a:spcBef>
              <a:spcAft>
                <a:spcPts val="0"/>
              </a:spcAft>
              <a:defRPr/>
            </a:pPr>
            <a:endParaRPr lang="en-US" dirty="0">
              <a:solidFill>
                <a:prstClr val="white"/>
              </a:solidFill>
            </a:endParaRPr>
          </a:p>
        </p:txBody>
      </p:sp>
      <p:sp>
        <p:nvSpPr>
          <p:cNvPr id="8" name="Rounded Rectangle 7"/>
          <p:cNvSpPr/>
          <p:nvPr userDrawn="1"/>
        </p:nvSpPr>
        <p:spPr>
          <a:xfrm>
            <a:off x="179388" y="1458913"/>
            <a:ext cx="4318000" cy="487362"/>
          </a:xfrm>
          <a:prstGeom prst="roundRect">
            <a:avLst>
              <a:gd name="adj" fmla="val 14928"/>
            </a:avLst>
          </a:prstGeom>
          <a:solidFill>
            <a:srgbClr val="131F0D"/>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defTabSz="457200" fontAlgn="auto">
              <a:spcBef>
                <a:spcPts val="0"/>
              </a:spcBef>
              <a:spcAft>
                <a:spcPts val="0"/>
              </a:spcAft>
              <a:defRPr/>
            </a:pPr>
            <a:endParaRPr lang="en-US" dirty="0">
              <a:solidFill>
                <a:prstClr val="white"/>
              </a:solidFill>
            </a:endParaRPr>
          </a:p>
        </p:txBody>
      </p:sp>
      <p:sp>
        <p:nvSpPr>
          <p:cNvPr id="9" name="Rounded Rectangle 8"/>
          <p:cNvSpPr/>
          <p:nvPr userDrawn="1"/>
        </p:nvSpPr>
        <p:spPr>
          <a:xfrm>
            <a:off x="4621213" y="1458913"/>
            <a:ext cx="4318000" cy="487362"/>
          </a:xfrm>
          <a:prstGeom prst="roundRect">
            <a:avLst>
              <a:gd name="adj" fmla="val 14928"/>
            </a:avLst>
          </a:prstGeom>
          <a:solidFill>
            <a:srgbClr val="131F0D"/>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defTabSz="457200" fontAlgn="auto">
              <a:spcBef>
                <a:spcPts val="0"/>
              </a:spcBef>
              <a:spcAft>
                <a:spcPts val="0"/>
              </a:spcAft>
              <a:defRPr/>
            </a:pPr>
            <a:endParaRPr lang="en-US" dirty="0">
              <a:solidFill>
                <a:prstClr val="white"/>
              </a:solidFill>
            </a:endParaRPr>
          </a:p>
        </p:txBody>
      </p:sp>
      <p:sp>
        <p:nvSpPr>
          <p:cNvPr id="27" name="Title 1"/>
          <p:cNvSpPr>
            <a:spLocks noGrp="1"/>
          </p:cNvSpPr>
          <p:nvPr>
            <p:ph type="title"/>
          </p:nvPr>
        </p:nvSpPr>
        <p:spPr>
          <a:xfrm>
            <a:off x="180000" y="1458151"/>
            <a:ext cx="4317834" cy="506488"/>
          </a:xfrm>
          <a:prstGeom prst="rect">
            <a:avLst/>
          </a:prstGeom>
        </p:spPr>
        <p:txBody>
          <a:bodyPr tIns="108000" bIns="108000" anchor="ctr" anchorCtr="0"/>
          <a:lstStyle>
            <a:lvl1pPr algn="l">
              <a:defRPr sz="1800" b="0" i="0" cap="all">
                <a:solidFill>
                  <a:schemeClr val="bg1"/>
                </a:solidFill>
                <a:latin typeface="Helvetica Condensed Bold"/>
                <a:cs typeface="C Helvetica Condensed"/>
              </a:defRPr>
            </a:lvl1pPr>
          </a:lstStyle>
          <a:p>
            <a:r>
              <a:rPr lang="en-US" smtClean="0"/>
              <a:t>Click to edit Master title style</a:t>
            </a:r>
            <a:endParaRPr lang="en-US" dirty="0"/>
          </a:p>
        </p:txBody>
      </p:sp>
      <p:sp>
        <p:nvSpPr>
          <p:cNvPr id="37" name="Text Placeholder 36"/>
          <p:cNvSpPr>
            <a:spLocks noGrp="1"/>
          </p:cNvSpPr>
          <p:nvPr>
            <p:ph type="body" sz="quarter" idx="13"/>
          </p:nvPr>
        </p:nvSpPr>
        <p:spPr>
          <a:xfrm>
            <a:off x="4616826" y="1458151"/>
            <a:ext cx="4322762" cy="509024"/>
          </a:xfrm>
        </p:spPr>
        <p:txBody>
          <a:bodyPr anchor="ctr"/>
          <a:lstStyle>
            <a:lvl1pPr marL="0" indent="0">
              <a:buNone/>
              <a:defRPr sz="1800" cap="all" baseline="0">
                <a:latin typeface="Helvetica Condensed Bold"/>
              </a:defRPr>
            </a:lvl1pPr>
          </a:lstStyle>
          <a:p>
            <a:pPr lvl="0"/>
            <a:r>
              <a:rPr lang="en-US" smtClean="0"/>
              <a:t>Click to edit Master text styles</a:t>
            </a:r>
          </a:p>
        </p:txBody>
      </p:sp>
      <p:sp>
        <p:nvSpPr>
          <p:cNvPr id="38" name="Content Placeholder 3"/>
          <p:cNvSpPr>
            <a:spLocks noGrp="1"/>
          </p:cNvSpPr>
          <p:nvPr>
            <p:ph sz="half" idx="2"/>
          </p:nvPr>
        </p:nvSpPr>
        <p:spPr>
          <a:xfrm>
            <a:off x="4632973" y="2189948"/>
            <a:ext cx="4322166" cy="4307445"/>
          </a:xfrm>
        </p:spPr>
        <p:txBody>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39" name="Content Placeholder 2"/>
          <p:cNvSpPr>
            <a:spLocks noGrp="1"/>
          </p:cNvSpPr>
          <p:nvPr>
            <p:ph idx="1"/>
          </p:nvPr>
        </p:nvSpPr>
        <p:spPr>
          <a:xfrm>
            <a:off x="180000" y="2189948"/>
            <a:ext cx="4294308" cy="4320498"/>
          </a:xfrm>
        </p:spPr>
        <p:txBody>
          <a:bodyPr>
            <a:noAutofit/>
          </a:bodyPr>
          <a:lstStyle>
            <a:lvl1pPr>
              <a:defRPr sz="1600" baseline="0">
                <a:solidFill>
                  <a:schemeClr val="bg1"/>
                </a:solidFill>
                <a:latin typeface="Helvetica Condensed Medium"/>
              </a:defRPr>
            </a:lvl1pPr>
            <a:lvl2pPr>
              <a:defRPr sz="1600" baseline="0">
                <a:solidFill>
                  <a:schemeClr val="bg1"/>
                </a:solidFill>
                <a:latin typeface="Helvetica Condensed Medium"/>
              </a:defRPr>
            </a:lvl2pPr>
            <a:lvl3pPr>
              <a:defRPr sz="1600" baseline="0">
                <a:solidFill>
                  <a:schemeClr val="bg1"/>
                </a:solidFill>
                <a:latin typeface="Helvetica Condensed Medium"/>
              </a:defRPr>
            </a:lvl3pPr>
            <a:lvl4pPr>
              <a:defRPr sz="1600" baseline="0">
                <a:solidFill>
                  <a:schemeClr val="bg1"/>
                </a:solidFill>
                <a:latin typeface="Helvetica Condensed Medium"/>
              </a:defRPr>
            </a:lvl4pPr>
            <a:lvl5pPr>
              <a:defRPr sz="1600" baseline="0">
                <a:solidFill>
                  <a:schemeClr val="bg1"/>
                </a:solidFill>
                <a:latin typeface="Helvetica Condensed Medium"/>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10" name="Date Placeholder 6"/>
          <p:cNvSpPr>
            <a:spLocks noGrp="1"/>
          </p:cNvSpPr>
          <p:nvPr>
            <p:ph type="dt" sz="half" idx="14"/>
          </p:nvPr>
        </p:nvSpPr>
        <p:spPr/>
        <p:txBody>
          <a:bodyPr/>
          <a:lstStyle>
            <a:lvl1pPr defTabSz="914400">
              <a:defRPr/>
            </a:lvl1pPr>
          </a:lstStyle>
          <a:p>
            <a:pPr>
              <a:defRPr/>
            </a:pPr>
            <a:endParaRPr lang="en-US"/>
          </a:p>
        </p:txBody>
      </p:sp>
      <p:sp>
        <p:nvSpPr>
          <p:cNvPr id="11" name="Slide Number Placeholder 8"/>
          <p:cNvSpPr>
            <a:spLocks noGrp="1"/>
          </p:cNvSpPr>
          <p:nvPr>
            <p:ph type="sldNum" sz="quarter" idx="15"/>
          </p:nvPr>
        </p:nvSpPr>
        <p:spPr/>
        <p:txBody>
          <a:bodyPr/>
          <a:lstStyle>
            <a:lvl1pPr defTabSz="914400">
              <a:defRPr/>
            </a:lvl1pPr>
          </a:lstStyle>
          <a:p>
            <a:pPr>
              <a:defRPr/>
            </a:pPr>
            <a:fld id="{D7B061EE-F038-4844-870C-15A7C74C59D8}" type="slidenum">
              <a:rPr lang="en-US"/>
              <a:pPr>
                <a:defRPr/>
              </a:pPr>
              <a:t>‹#›</a:t>
            </a:fld>
            <a:endParaRPr lang="en-US"/>
          </a:p>
        </p:txBody>
      </p:sp>
    </p:spTree>
    <p:extLst>
      <p:ext uri="{BB962C8B-B14F-4D97-AF65-F5344CB8AC3E}">
        <p14:creationId xmlns:p14="http://schemas.microsoft.com/office/powerpoint/2010/main" val="6248093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defTabSz="914400">
              <a:defRPr/>
            </a:lvl1pPr>
          </a:lstStyle>
          <a:p>
            <a:pPr>
              <a:defRPr/>
            </a:pPr>
            <a:endParaRPr lang="en-US"/>
          </a:p>
        </p:txBody>
      </p:sp>
      <p:sp>
        <p:nvSpPr>
          <p:cNvPr id="3" name="Slide Number Placeholder 3"/>
          <p:cNvSpPr>
            <a:spLocks noGrp="1"/>
          </p:cNvSpPr>
          <p:nvPr>
            <p:ph type="sldNum" sz="quarter" idx="11"/>
          </p:nvPr>
        </p:nvSpPr>
        <p:spPr/>
        <p:txBody>
          <a:bodyPr/>
          <a:lstStyle>
            <a:lvl1pPr defTabSz="914400">
              <a:defRPr/>
            </a:lvl1pPr>
          </a:lstStyle>
          <a:p>
            <a:pPr>
              <a:defRPr/>
            </a:pPr>
            <a:fld id="{A933D4E4-5999-294F-90D0-3405F56AC1C0}" type="slidenum">
              <a:rPr lang="en-US"/>
              <a:pPr>
                <a:defRPr/>
              </a:pPr>
              <a:t>‹#›</a:t>
            </a:fld>
            <a:endParaRPr lang="en-US"/>
          </a:p>
        </p:txBody>
      </p:sp>
    </p:spTree>
    <p:extLst>
      <p:ext uri="{BB962C8B-B14F-4D97-AF65-F5344CB8AC3E}">
        <p14:creationId xmlns:p14="http://schemas.microsoft.com/office/powerpoint/2010/main" val="33616830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5" name="Rounded Rectangle 4"/>
          <p:cNvSpPr/>
          <p:nvPr userDrawn="1"/>
        </p:nvSpPr>
        <p:spPr>
          <a:xfrm>
            <a:off x="179388" y="2160588"/>
            <a:ext cx="8785225" cy="4316412"/>
          </a:xfrm>
          <a:prstGeom prst="roundRect">
            <a:avLst>
              <a:gd name="adj" fmla="val 1635"/>
            </a:avLst>
          </a:prstGeom>
          <a:solidFill>
            <a:srgbClr val="131F0D"/>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defTabSz="457200" fontAlgn="auto">
              <a:spcBef>
                <a:spcPts val="0"/>
              </a:spcBef>
              <a:spcAft>
                <a:spcPts val="0"/>
              </a:spcAft>
              <a:defRPr/>
            </a:pPr>
            <a:endParaRPr lang="en-US" dirty="0">
              <a:solidFill>
                <a:prstClr val="white"/>
              </a:solidFill>
            </a:endParaRPr>
          </a:p>
        </p:txBody>
      </p:sp>
      <p:sp>
        <p:nvSpPr>
          <p:cNvPr id="6" name="Rounded Rectangle 5"/>
          <p:cNvSpPr/>
          <p:nvPr userDrawn="1"/>
        </p:nvSpPr>
        <p:spPr>
          <a:xfrm>
            <a:off x="179388" y="1458913"/>
            <a:ext cx="8785225" cy="487362"/>
          </a:xfrm>
          <a:prstGeom prst="roundRect">
            <a:avLst>
              <a:gd name="adj" fmla="val 14928"/>
            </a:avLst>
          </a:prstGeom>
          <a:solidFill>
            <a:srgbClr val="131F0D"/>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defTabSz="457200" fontAlgn="auto">
              <a:spcBef>
                <a:spcPts val="0"/>
              </a:spcBef>
              <a:spcAft>
                <a:spcPts val="0"/>
              </a:spcAft>
              <a:defRPr/>
            </a:pPr>
            <a:endParaRPr lang="en-US" dirty="0">
              <a:solidFill>
                <a:prstClr val="white"/>
              </a:solidFill>
            </a:endParaRPr>
          </a:p>
        </p:txBody>
      </p:sp>
      <p:sp>
        <p:nvSpPr>
          <p:cNvPr id="3" name="Picture Placeholder 2"/>
          <p:cNvSpPr>
            <a:spLocks noGrp="1"/>
          </p:cNvSpPr>
          <p:nvPr>
            <p:ph type="pic" idx="1"/>
          </p:nvPr>
        </p:nvSpPr>
        <p:spPr>
          <a:xfrm>
            <a:off x="287193" y="2261598"/>
            <a:ext cx="8569615" cy="4000601"/>
          </a:xfrm>
        </p:spPr>
        <p:txBody>
          <a:bodyPr rtlCol="0">
            <a:no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80000" y="6262199"/>
            <a:ext cx="9036000" cy="240201"/>
          </a:xfrm>
        </p:spPr>
        <p:txBody>
          <a:bodyPr anchor="ctr"/>
          <a:lstStyle>
            <a:lvl1pPr marL="0" indent="0">
              <a:buNone/>
              <a:defRPr sz="9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smtClean="0"/>
              <a:t>Click to edit Master text styles</a:t>
            </a:r>
          </a:p>
        </p:txBody>
      </p:sp>
      <p:sp>
        <p:nvSpPr>
          <p:cNvPr id="12" name="Title 1"/>
          <p:cNvSpPr>
            <a:spLocks noGrp="1"/>
          </p:cNvSpPr>
          <p:nvPr>
            <p:ph type="title"/>
          </p:nvPr>
        </p:nvSpPr>
        <p:spPr>
          <a:xfrm>
            <a:off x="180000" y="1458151"/>
            <a:ext cx="8784000" cy="506488"/>
          </a:xfrm>
          <a:prstGeom prst="rect">
            <a:avLst/>
          </a:prstGeom>
        </p:spPr>
        <p:txBody>
          <a:bodyPr tIns="108000" bIns="108000" anchor="ctr" anchorCtr="0"/>
          <a:lstStyle>
            <a:lvl1pPr algn="l">
              <a:defRPr sz="1800" b="0" i="0" cap="all">
                <a:solidFill>
                  <a:schemeClr val="bg1"/>
                </a:solidFill>
                <a:latin typeface="Helvetica Condensed Bold"/>
                <a:cs typeface="C Helvetica Condensed"/>
              </a:defRPr>
            </a:lvl1pPr>
          </a:lstStyle>
          <a:p>
            <a:r>
              <a:rPr lang="en-US" smtClean="0"/>
              <a:t>Click to edit Master title style</a:t>
            </a:r>
            <a:endParaRPr lang="en-US" dirty="0"/>
          </a:p>
        </p:txBody>
      </p:sp>
      <p:sp>
        <p:nvSpPr>
          <p:cNvPr id="7" name="Date Placeholder 4"/>
          <p:cNvSpPr>
            <a:spLocks noGrp="1"/>
          </p:cNvSpPr>
          <p:nvPr>
            <p:ph type="dt" sz="half" idx="10"/>
          </p:nvPr>
        </p:nvSpPr>
        <p:spPr/>
        <p:txBody>
          <a:bodyPr/>
          <a:lstStyle>
            <a:lvl1pPr defTabSz="914400">
              <a:defRPr/>
            </a:lvl1pPr>
          </a:lstStyle>
          <a:p>
            <a:pPr>
              <a:defRPr/>
            </a:pPr>
            <a:endParaRPr lang="en-US"/>
          </a:p>
        </p:txBody>
      </p:sp>
      <p:sp>
        <p:nvSpPr>
          <p:cNvPr id="8" name="Slide Number Placeholder 6"/>
          <p:cNvSpPr>
            <a:spLocks noGrp="1"/>
          </p:cNvSpPr>
          <p:nvPr>
            <p:ph type="sldNum" sz="quarter" idx="11"/>
          </p:nvPr>
        </p:nvSpPr>
        <p:spPr/>
        <p:txBody>
          <a:bodyPr/>
          <a:lstStyle>
            <a:lvl1pPr defTabSz="914400">
              <a:defRPr/>
            </a:lvl1pPr>
          </a:lstStyle>
          <a:p>
            <a:pPr>
              <a:defRPr/>
            </a:pPr>
            <a:fld id="{2E22EFC3-A994-C04A-90F8-A52E0FA77F9F}" type="slidenum">
              <a:rPr lang="en-US"/>
              <a:pPr>
                <a:defRPr/>
              </a:pPr>
              <a:t>‹#›</a:t>
            </a:fld>
            <a:endParaRPr lang="en-US"/>
          </a:p>
        </p:txBody>
      </p:sp>
    </p:spTree>
    <p:extLst>
      <p:ext uri="{BB962C8B-B14F-4D97-AF65-F5344CB8AC3E}">
        <p14:creationId xmlns:p14="http://schemas.microsoft.com/office/powerpoint/2010/main" val="37706068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86267" y="1448660"/>
            <a:ext cx="8779934" cy="1016930"/>
          </a:xfrm>
          <a:prstGeom prst="rect">
            <a:avLst/>
          </a:prstGeom>
        </p:spPr>
        <p:txBody>
          <a:bodyPr tIns="108000" bIns="108000"/>
          <a:lstStyle>
            <a:lvl1pPr algn="l">
              <a:defRPr sz="3600" b="0" i="0" cap="all" baseline="0">
                <a:solidFill>
                  <a:schemeClr val="bg1"/>
                </a:solidFill>
                <a:latin typeface="Helvetica Condensed Bold"/>
                <a:cs typeface="CLB Helvetica Condensed Black"/>
              </a:defRPr>
            </a:lvl1pPr>
          </a:lstStyle>
          <a:p>
            <a:r>
              <a:rPr lang="en-GB" dirty="0" smtClean="0"/>
              <a:t>Click to edit Master title style</a:t>
            </a:r>
            <a:endParaRPr lang="en-US" dirty="0"/>
          </a:p>
        </p:txBody>
      </p:sp>
      <p:sp>
        <p:nvSpPr>
          <p:cNvPr id="3" name="Date Placeholder 2"/>
          <p:cNvSpPr>
            <a:spLocks noGrp="1"/>
          </p:cNvSpPr>
          <p:nvPr>
            <p:ph type="dt" sz="half" idx="10"/>
          </p:nvPr>
        </p:nvSpPr>
        <p:spPr/>
        <p:txBody>
          <a:bodyPr/>
          <a:lstStyle>
            <a:lvl1pPr defTabSz="914400">
              <a:defRPr/>
            </a:lvl1pPr>
          </a:lstStyle>
          <a:p>
            <a:pPr>
              <a:defRPr/>
            </a:pPr>
            <a:endParaRPr lang="en-US"/>
          </a:p>
        </p:txBody>
      </p:sp>
      <p:sp>
        <p:nvSpPr>
          <p:cNvPr id="4" name="Slide Number Placeholder 4"/>
          <p:cNvSpPr>
            <a:spLocks noGrp="1"/>
          </p:cNvSpPr>
          <p:nvPr>
            <p:ph type="sldNum" sz="quarter" idx="11"/>
          </p:nvPr>
        </p:nvSpPr>
        <p:spPr/>
        <p:txBody>
          <a:bodyPr/>
          <a:lstStyle>
            <a:lvl1pPr defTabSz="914400">
              <a:defRPr/>
            </a:lvl1pPr>
          </a:lstStyle>
          <a:p>
            <a:pPr>
              <a:defRPr/>
            </a:pPr>
            <a:fld id="{5454CDE9-C623-4142-86A5-A02C62F98F0A}" type="slidenum">
              <a:rPr lang="en-US"/>
              <a:pPr>
                <a:defRPr/>
              </a:pPr>
              <a:t>‹#›</a:t>
            </a:fld>
            <a:endParaRPr lang="en-US"/>
          </a:p>
        </p:txBody>
      </p:sp>
    </p:spTree>
    <p:extLst>
      <p:ext uri="{BB962C8B-B14F-4D97-AF65-F5344CB8AC3E}">
        <p14:creationId xmlns:p14="http://schemas.microsoft.com/office/powerpoint/2010/main" val="36917965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Rounded Rectangle 2"/>
          <p:cNvSpPr/>
          <p:nvPr userDrawn="1"/>
        </p:nvSpPr>
        <p:spPr>
          <a:xfrm>
            <a:off x="177800" y="1449388"/>
            <a:ext cx="8789988" cy="488950"/>
          </a:xfrm>
          <a:prstGeom prst="roundRect">
            <a:avLst>
              <a:gd name="adj" fmla="val 14928"/>
            </a:avLst>
          </a:prstGeom>
          <a:solidFill>
            <a:srgbClr val="131F0D"/>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defTabSz="457200" fontAlgn="auto">
              <a:spcBef>
                <a:spcPts val="0"/>
              </a:spcBef>
              <a:spcAft>
                <a:spcPts val="0"/>
              </a:spcAft>
              <a:defRPr/>
            </a:pPr>
            <a:endParaRPr lang="en-US" dirty="0">
              <a:solidFill>
                <a:prstClr val="white"/>
              </a:solidFill>
            </a:endParaRPr>
          </a:p>
        </p:txBody>
      </p:sp>
      <p:sp>
        <p:nvSpPr>
          <p:cNvPr id="15" name="Title 1"/>
          <p:cNvSpPr>
            <a:spLocks noGrp="1"/>
          </p:cNvSpPr>
          <p:nvPr>
            <p:ph type="title"/>
          </p:nvPr>
        </p:nvSpPr>
        <p:spPr>
          <a:xfrm>
            <a:off x="180000" y="1458151"/>
            <a:ext cx="8784000" cy="506488"/>
          </a:xfrm>
          <a:prstGeom prst="rect">
            <a:avLst/>
          </a:prstGeom>
        </p:spPr>
        <p:txBody>
          <a:bodyPr tIns="108000" bIns="108000" anchor="ctr" anchorCtr="0"/>
          <a:lstStyle>
            <a:lvl1pPr algn="l">
              <a:defRPr sz="1800" b="0" i="0" cap="all">
                <a:solidFill>
                  <a:schemeClr val="bg1"/>
                </a:solidFill>
                <a:latin typeface="Helvetica Condensed Bold"/>
                <a:cs typeface="C Helvetica Condensed"/>
              </a:defRPr>
            </a:lvl1p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lvl1pPr defTabSz="914400">
              <a:defRPr/>
            </a:lvl1pPr>
          </a:lstStyle>
          <a:p>
            <a:pPr>
              <a:defRPr/>
            </a:pPr>
            <a:endParaRPr lang="en-US"/>
          </a:p>
        </p:txBody>
      </p:sp>
      <p:sp>
        <p:nvSpPr>
          <p:cNvPr id="5" name="Footer Placeholder 4"/>
          <p:cNvSpPr>
            <a:spLocks noGrp="1"/>
          </p:cNvSpPr>
          <p:nvPr>
            <p:ph type="ftr" sz="quarter" idx="11"/>
          </p:nvPr>
        </p:nvSpPr>
        <p:spPr>
          <a:xfrm>
            <a:off x="3124200" y="6618288"/>
            <a:ext cx="2895600" cy="365125"/>
          </a:xfrm>
          <a:prstGeom prst="rect">
            <a:avLst/>
          </a:prstGeom>
        </p:spPr>
        <p:txBody>
          <a:bodyPr/>
          <a:lstStyle>
            <a:lvl1pPr defTabSz="457200" fontAlgn="auto">
              <a:spcBef>
                <a:spcPts val="0"/>
              </a:spcBef>
              <a:spcAft>
                <a:spcPts val="0"/>
              </a:spcAft>
              <a:defRPr>
                <a:solidFill>
                  <a:prstClr val="black"/>
                </a:solidFill>
                <a:latin typeface="Calibri"/>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defTabSz="914400">
              <a:defRPr/>
            </a:lvl1pPr>
          </a:lstStyle>
          <a:p>
            <a:pPr>
              <a:defRPr/>
            </a:pPr>
            <a:fld id="{3CD9F2F5-74A6-E649-B94B-33D656C46A6F}" type="slidenum">
              <a:rPr lang="en-US"/>
              <a:pPr>
                <a:defRPr/>
              </a:pPr>
              <a:t>‹#›</a:t>
            </a:fld>
            <a:endParaRPr lang="en-US"/>
          </a:p>
        </p:txBody>
      </p:sp>
    </p:spTree>
    <p:extLst>
      <p:ext uri="{BB962C8B-B14F-4D97-AF65-F5344CB8AC3E}">
        <p14:creationId xmlns:p14="http://schemas.microsoft.com/office/powerpoint/2010/main" val="4696835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ounded Rectangle 3"/>
          <p:cNvSpPr/>
          <p:nvPr userDrawn="1"/>
        </p:nvSpPr>
        <p:spPr>
          <a:xfrm>
            <a:off x="179388" y="1458913"/>
            <a:ext cx="8785225" cy="487362"/>
          </a:xfrm>
          <a:prstGeom prst="roundRect">
            <a:avLst>
              <a:gd name="adj" fmla="val 14928"/>
            </a:avLst>
          </a:prstGeom>
          <a:solidFill>
            <a:srgbClr val="131F0D"/>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defTabSz="457200" fontAlgn="auto">
              <a:spcBef>
                <a:spcPts val="0"/>
              </a:spcBef>
              <a:spcAft>
                <a:spcPts val="0"/>
              </a:spcAft>
              <a:defRPr/>
            </a:pPr>
            <a:endParaRPr lang="en-US" dirty="0">
              <a:solidFill>
                <a:prstClr val="white"/>
              </a:solidFill>
            </a:endParaRPr>
          </a:p>
        </p:txBody>
      </p:sp>
      <p:sp>
        <p:nvSpPr>
          <p:cNvPr id="5" name="Rounded Rectangle 4"/>
          <p:cNvSpPr/>
          <p:nvPr userDrawn="1"/>
        </p:nvSpPr>
        <p:spPr>
          <a:xfrm>
            <a:off x="179388" y="2160588"/>
            <a:ext cx="8785225" cy="4316412"/>
          </a:xfrm>
          <a:prstGeom prst="roundRect">
            <a:avLst>
              <a:gd name="adj" fmla="val 1635"/>
            </a:avLst>
          </a:prstGeom>
          <a:solidFill>
            <a:srgbClr val="131F0D"/>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defTabSz="45720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a:xfrm>
            <a:off x="180000" y="1458151"/>
            <a:ext cx="8784000" cy="506488"/>
          </a:xfrm>
          <a:prstGeom prst="rect">
            <a:avLst/>
          </a:prstGeom>
        </p:spPr>
        <p:txBody>
          <a:bodyPr tIns="108000" bIns="108000" anchor="ctr" anchorCtr="0"/>
          <a:lstStyle>
            <a:lvl1pPr algn="l">
              <a:defRPr sz="1800" b="0" i="0" cap="all">
                <a:solidFill>
                  <a:schemeClr val="bg1"/>
                </a:solidFill>
                <a:latin typeface="Helvetica Condensed Bold"/>
                <a:cs typeface="C Helvetica Condensed"/>
              </a:defRPr>
            </a:lvl1pPr>
          </a:lstStyle>
          <a:p>
            <a:r>
              <a:rPr lang="en-US" smtClean="0"/>
              <a:t>Click to edit Master title style</a:t>
            </a:r>
            <a:endParaRPr lang="en-US" dirty="0"/>
          </a:p>
        </p:txBody>
      </p:sp>
      <p:sp>
        <p:nvSpPr>
          <p:cNvPr id="3" name="Content Placeholder 2"/>
          <p:cNvSpPr>
            <a:spLocks noGrp="1"/>
          </p:cNvSpPr>
          <p:nvPr>
            <p:ph idx="1"/>
          </p:nvPr>
        </p:nvSpPr>
        <p:spPr>
          <a:xfrm>
            <a:off x="180000" y="2189948"/>
            <a:ext cx="8784000" cy="4320498"/>
          </a:xfrm>
        </p:spPr>
        <p:txBody>
          <a:bodyPr>
            <a:noAutofit/>
          </a:bodyPr>
          <a:lstStyle>
            <a:lvl1pPr>
              <a:defRPr sz="1600" baseline="0">
                <a:solidFill>
                  <a:schemeClr val="bg1"/>
                </a:solidFill>
                <a:latin typeface="Helvetica Condensed Medium"/>
              </a:defRPr>
            </a:lvl1pPr>
            <a:lvl2pPr>
              <a:defRPr sz="1600" baseline="0">
                <a:solidFill>
                  <a:schemeClr val="bg1"/>
                </a:solidFill>
                <a:latin typeface="Helvetica Condensed Medium"/>
              </a:defRPr>
            </a:lvl2pPr>
            <a:lvl3pPr>
              <a:defRPr sz="1600" baseline="0">
                <a:solidFill>
                  <a:schemeClr val="bg1"/>
                </a:solidFill>
                <a:latin typeface="Helvetica Condensed Medium"/>
              </a:defRPr>
            </a:lvl3pPr>
            <a:lvl4pPr>
              <a:defRPr sz="1600" baseline="0">
                <a:solidFill>
                  <a:schemeClr val="bg1"/>
                </a:solidFill>
                <a:latin typeface="Helvetica Condensed Medium"/>
              </a:defRPr>
            </a:lvl4pPr>
            <a:lvl5pPr>
              <a:defRPr sz="1600" baseline="0">
                <a:solidFill>
                  <a:schemeClr val="bg1"/>
                </a:solidFill>
                <a:latin typeface="Helvetica Condensed Medium"/>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6" name="Date Placeholder 3"/>
          <p:cNvSpPr>
            <a:spLocks noGrp="1"/>
          </p:cNvSpPr>
          <p:nvPr>
            <p:ph type="dt" sz="half" idx="10"/>
          </p:nvPr>
        </p:nvSpPr>
        <p:spPr/>
        <p:txBody>
          <a:bodyPr/>
          <a:lstStyle>
            <a:lvl1pPr defTabSz="914400">
              <a:defRPr>
                <a:solidFill>
                  <a:srgbClr val="131F0D"/>
                </a:solidFill>
              </a:defRPr>
            </a:lvl1pPr>
          </a:lstStyle>
          <a:p>
            <a:pPr>
              <a:defRPr/>
            </a:pPr>
            <a:endParaRPr lang="en-US"/>
          </a:p>
        </p:txBody>
      </p:sp>
      <p:sp>
        <p:nvSpPr>
          <p:cNvPr id="7" name="Slide Number Placeholder 5"/>
          <p:cNvSpPr>
            <a:spLocks noGrp="1"/>
          </p:cNvSpPr>
          <p:nvPr>
            <p:ph type="sldNum" sz="quarter" idx="11"/>
          </p:nvPr>
        </p:nvSpPr>
        <p:spPr/>
        <p:txBody>
          <a:bodyPr/>
          <a:lstStyle>
            <a:lvl1pPr defTabSz="914400">
              <a:defRPr>
                <a:solidFill>
                  <a:srgbClr val="131F0D"/>
                </a:solidFill>
              </a:defRPr>
            </a:lvl1pPr>
          </a:lstStyle>
          <a:p>
            <a:pPr>
              <a:defRPr/>
            </a:pPr>
            <a:fld id="{313788F1-B663-C541-9E43-F08918B05B1C}" type="slidenum">
              <a:rPr lang="en-US"/>
              <a:pPr>
                <a:defRPr/>
              </a:pPr>
              <a:t>‹#›</a:t>
            </a:fld>
            <a:endParaRPr lang="en-US"/>
          </a:p>
        </p:txBody>
      </p:sp>
    </p:spTree>
    <p:extLst>
      <p:ext uri="{BB962C8B-B14F-4D97-AF65-F5344CB8AC3E}">
        <p14:creationId xmlns:p14="http://schemas.microsoft.com/office/powerpoint/2010/main" val="18604786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ounded Rectangle 4"/>
          <p:cNvSpPr/>
          <p:nvPr userDrawn="1"/>
        </p:nvSpPr>
        <p:spPr>
          <a:xfrm>
            <a:off x="179388" y="2160588"/>
            <a:ext cx="8785225" cy="4316412"/>
          </a:xfrm>
          <a:prstGeom prst="roundRect">
            <a:avLst>
              <a:gd name="adj" fmla="val 1635"/>
            </a:avLst>
          </a:prstGeom>
          <a:solidFill>
            <a:srgbClr val="131F0D"/>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defTabSz="457200" fontAlgn="auto">
              <a:spcBef>
                <a:spcPts val="0"/>
              </a:spcBef>
              <a:spcAft>
                <a:spcPts val="0"/>
              </a:spcAft>
              <a:defRPr/>
            </a:pPr>
            <a:endParaRPr lang="en-US" dirty="0">
              <a:solidFill>
                <a:prstClr val="white"/>
              </a:solidFill>
            </a:endParaRPr>
          </a:p>
        </p:txBody>
      </p:sp>
      <p:sp>
        <p:nvSpPr>
          <p:cNvPr id="6" name="Rounded Rectangle 5"/>
          <p:cNvSpPr/>
          <p:nvPr userDrawn="1"/>
        </p:nvSpPr>
        <p:spPr>
          <a:xfrm>
            <a:off x="179388" y="1458913"/>
            <a:ext cx="8785225" cy="487362"/>
          </a:xfrm>
          <a:prstGeom prst="roundRect">
            <a:avLst>
              <a:gd name="adj" fmla="val 14928"/>
            </a:avLst>
          </a:prstGeom>
          <a:solidFill>
            <a:srgbClr val="131F0D"/>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defTabSz="457200" fontAlgn="auto">
              <a:spcBef>
                <a:spcPts val="0"/>
              </a:spcBef>
              <a:spcAft>
                <a:spcPts val="0"/>
              </a:spcAft>
              <a:defRPr/>
            </a:pPr>
            <a:endParaRPr lang="en-US" dirty="0">
              <a:solidFill>
                <a:prstClr val="white"/>
              </a:solidFill>
            </a:endParaRPr>
          </a:p>
        </p:txBody>
      </p:sp>
      <p:sp>
        <p:nvSpPr>
          <p:cNvPr id="4" name="Content Placeholder 3"/>
          <p:cNvSpPr>
            <a:spLocks noGrp="1"/>
          </p:cNvSpPr>
          <p:nvPr>
            <p:ph sz="half" idx="2"/>
          </p:nvPr>
        </p:nvSpPr>
        <p:spPr>
          <a:xfrm>
            <a:off x="4632973" y="2189948"/>
            <a:ext cx="4322166" cy="4307445"/>
          </a:xfrm>
        </p:spPr>
        <p:txBody>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15" name="Title 1"/>
          <p:cNvSpPr>
            <a:spLocks noGrp="1"/>
          </p:cNvSpPr>
          <p:nvPr>
            <p:ph type="title"/>
          </p:nvPr>
        </p:nvSpPr>
        <p:spPr>
          <a:xfrm>
            <a:off x="180000" y="1458151"/>
            <a:ext cx="8784000" cy="506488"/>
          </a:xfrm>
          <a:prstGeom prst="rect">
            <a:avLst/>
          </a:prstGeom>
        </p:spPr>
        <p:txBody>
          <a:bodyPr tIns="108000" bIns="108000" anchor="ctr" anchorCtr="0"/>
          <a:lstStyle>
            <a:lvl1pPr algn="l">
              <a:defRPr sz="1800" b="0" i="0" cap="all">
                <a:solidFill>
                  <a:schemeClr val="bg1"/>
                </a:solidFill>
                <a:latin typeface="Helvetica Condensed Bold"/>
                <a:cs typeface="C Helvetica Condensed"/>
              </a:defRPr>
            </a:lvl1pPr>
          </a:lstStyle>
          <a:p>
            <a:r>
              <a:rPr lang="en-US" smtClean="0"/>
              <a:t>Click to edit Master title style</a:t>
            </a:r>
            <a:endParaRPr lang="en-US" dirty="0"/>
          </a:p>
        </p:txBody>
      </p:sp>
      <p:sp>
        <p:nvSpPr>
          <p:cNvPr id="17" name="Content Placeholder 2"/>
          <p:cNvSpPr>
            <a:spLocks noGrp="1"/>
          </p:cNvSpPr>
          <p:nvPr>
            <p:ph idx="1"/>
          </p:nvPr>
        </p:nvSpPr>
        <p:spPr>
          <a:xfrm>
            <a:off x="180000" y="2189948"/>
            <a:ext cx="4294308" cy="4320498"/>
          </a:xfrm>
        </p:spPr>
        <p:txBody>
          <a:bodyPr>
            <a:noAutofit/>
          </a:bodyPr>
          <a:lstStyle>
            <a:lvl1pPr>
              <a:defRPr sz="1600" baseline="0">
                <a:solidFill>
                  <a:schemeClr val="bg1"/>
                </a:solidFill>
                <a:latin typeface="Helvetica Condensed Medium"/>
              </a:defRPr>
            </a:lvl1pPr>
            <a:lvl2pPr>
              <a:defRPr sz="1600" baseline="0">
                <a:solidFill>
                  <a:schemeClr val="bg1"/>
                </a:solidFill>
                <a:latin typeface="Helvetica Condensed Medium"/>
              </a:defRPr>
            </a:lvl2pPr>
            <a:lvl3pPr>
              <a:defRPr sz="1600" baseline="0">
                <a:solidFill>
                  <a:schemeClr val="bg1"/>
                </a:solidFill>
                <a:latin typeface="Helvetica Condensed Medium"/>
              </a:defRPr>
            </a:lvl3pPr>
            <a:lvl4pPr>
              <a:defRPr sz="1600" baseline="0">
                <a:solidFill>
                  <a:schemeClr val="bg1"/>
                </a:solidFill>
                <a:latin typeface="Helvetica Condensed Medium"/>
              </a:defRPr>
            </a:lvl4pPr>
            <a:lvl5pPr>
              <a:defRPr sz="1600" baseline="0">
                <a:solidFill>
                  <a:schemeClr val="bg1"/>
                </a:solidFill>
                <a:latin typeface="Helvetica Condensed Medium"/>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7" name="Date Placeholder 4"/>
          <p:cNvSpPr>
            <a:spLocks noGrp="1"/>
          </p:cNvSpPr>
          <p:nvPr>
            <p:ph type="dt" sz="half" idx="10"/>
          </p:nvPr>
        </p:nvSpPr>
        <p:spPr/>
        <p:txBody>
          <a:bodyPr/>
          <a:lstStyle>
            <a:lvl1pPr defTabSz="914400">
              <a:defRPr/>
            </a:lvl1pPr>
          </a:lstStyle>
          <a:p>
            <a:pPr>
              <a:defRPr/>
            </a:pPr>
            <a:endParaRPr lang="en-US"/>
          </a:p>
        </p:txBody>
      </p:sp>
      <p:sp>
        <p:nvSpPr>
          <p:cNvPr id="8" name="Slide Number Placeholder 6"/>
          <p:cNvSpPr>
            <a:spLocks noGrp="1"/>
          </p:cNvSpPr>
          <p:nvPr>
            <p:ph type="sldNum" sz="quarter" idx="11"/>
          </p:nvPr>
        </p:nvSpPr>
        <p:spPr/>
        <p:txBody>
          <a:bodyPr/>
          <a:lstStyle>
            <a:lvl1pPr defTabSz="914400">
              <a:defRPr/>
            </a:lvl1pPr>
          </a:lstStyle>
          <a:p>
            <a:pPr>
              <a:defRPr/>
            </a:pPr>
            <a:fld id="{317BCFD9-81AF-F941-8901-9C7174F67F6B}" type="slidenum">
              <a:rPr lang="en-US"/>
              <a:pPr>
                <a:defRPr/>
              </a:pPr>
              <a:t>‹#›</a:t>
            </a:fld>
            <a:endParaRPr lang="en-US"/>
          </a:p>
        </p:txBody>
      </p:sp>
    </p:spTree>
    <p:extLst>
      <p:ext uri="{BB962C8B-B14F-4D97-AF65-F5344CB8AC3E}">
        <p14:creationId xmlns:p14="http://schemas.microsoft.com/office/powerpoint/2010/main" val="226591793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6" name="Rounded Rectangle 5"/>
          <p:cNvSpPr/>
          <p:nvPr userDrawn="1"/>
        </p:nvSpPr>
        <p:spPr>
          <a:xfrm>
            <a:off x="4621213" y="2160588"/>
            <a:ext cx="4318000" cy="4316412"/>
          </a:xfrm>
          <a:prstGeom prst="roundRect">
            <a:avLst>
              <a:gd name="adj" fmla="val 1635"/>
            </a:avLst>
          </a:prstGeom>
          <a:solidFill>
            <a:srgbClr val="131F0D"/>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defTabSz="457200" fontAlgn="auto">
              <a:spcBef>
                <a:spcPts val="0"/>
              </a:spcBef>
              <a:spcAft>
                <a:spcPts val="0"/>
              </a:spcAft>
              <a:defRPr/>
            </a:pPr>
            <a:endParaRPr lang="en-US" dirty="0">
              <a:solidFill>
                <a:prstClr val="white"/>
              </a:solidFill>
            </a:endParaRPr>
          </a:p>
        </p:txBody>
      </p:sp>
      <p:sp>
        <p:nvSpPr>
          <p:cNvPr id="7" name="Rounded Rectangle 6"/>
          <p:cNvSpPr/>
          <p:nvPr userDrawn="1"/>
        </p:nvSpPr>
        <p:spPr>
          <a:xfrm>
            <a:off x="179388" y="2160588"/>
            <a:ext cx="4318000" cy="4316412"/>
          </a:xfrm>
          <a:prstGeom prst="roundRect">
            <a:avLst>
              <a:gd name="adj" fmla="val 1635"/>
            </a:avLst>
          </a:prstGeom>
          <a:solidFill>
            <a:srgbClr val="131F0D"/>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defTabSz="457200" fontAlgn="auto">
              <a:spcBef>
                <a:spcPts val="0"/>
              </a:spcBef>
              <a:spcAft>
                <a:spcPts val="0"/>
              </a:spcAft>
              <a:defRPr/>
            </a:pPr>
            <a:endParaRPr lang="en-US" dirty="0">
              <a:solidFill>
                <a:prstClr val="white"/>
              </a:solidFill>
            </a:endParaRPr>
          </a:p>
        </p:txBody>
      </p:sp>
      <p:sp>
        <p:nvSpPr>
          <p:cNvPr id="8" name="Rounded Rectangle 7"/>
          <p:cNvSpPr/>
          <p:nvPr userDrawn="1"/>
        </p:nvSpPr>
        <p:spPr>
          <a:xfrm>
            <a:off x="179388" y="1458913"/>
            <a:ext cx="4318000" cy="487362"/>
          </a:xfrm>
          <a:prstGeom prst="roundRect">
            <a:avLst>
              <a:gd name="adj" fmla="val 14928"/>
            </a:avLst>
          </a:prstGeom>
          <a:solidFill>
            <a:srgbClr val="131F0D"/>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defTabSz="457200" fontAlgn="auto">
              <a:spcBef>
                <a:spcPts val="0"/>
              </a:spcBef>
              <a:spcAft>
                <a:spcPts val="0"/>
              </a:spcAft>
              <a:defRPr/>
            </a:pPr>
            <a:endParaRPr lang="en-US" dirty="0">
              <a:solidFill>
                <a:prstClr val="white"/>
              </a:solidFill>
            </a:endParaRPr>
          </a:p>
        </p:txBody>
      </p:sp>
      <p:sp>
        <p:nvSpPr>
          <p:cNvPr id="9" name="Rounded Rectangle 8"/>
          <p:cNvSpPr/>
          <p:nvPr userDrawn="1"/>
        </p:nvSpPr>
        <p:spPr>
          <a:xfrm>
            <a:off x="4621213" y="1458913"/>
            <a:ext cx="4318000" cy="487362"/>
          </a:xfrm>
          <a:prstGeom prst="roundRect">
            <a:avLst>
              <a:gd name="adj" fmla="val 14928"/>
            </a:avLst>
          </a:prstGeom>
          <a:solidFill>
            <a:srgbClr val="131F0D"/>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defTabSz="457200" fontAlgn="auto">
              <a:spcBef>
                <a:spcPts val="0"/>
              </a:spcBef>
              <a:spcAft>
                <a:spcPts val="0"/>
              </a:spcAft>
              <a:defRPr/>
            </a:pPr>
            <a:endParaRPr lang="en-US" dirty="0">
              <a:solidFill>
                <a:prstClr val="white"/>
              </a:solidFill>
            </a:endParaRPr>
          </a:p>
        </p:txBody>
      </p:sp>
      <p:sp>
        <p:nvSpPr>
          <p:cNvPr id="27" name="Title 1"/>
          <p:cNvSpPr>
            <a:spLocks noGrp="1"/>
          </p:cNvSpPr>
          <p:nvPr>
            <p:ph type="title"/>
          </p:nvPr>
        </p:nvSpPr>
        <p:spPr>
          <a:xfrm>
            <a:off x="180000" y="1458151"/>
            <a:ext cx="4317834" cy="506488"/>
          </a:xfrm>
          <a:prstGeom prst="rect">
            <a:avLst/>
          </a:prstGeom>
        </p:spPr>
        <p:txBody>
          <a:bodyPr tIns="108000" bIns="108000" anchor="ctr" anchorCtr="0"/>
          <a:lstStyle>
            <a:lvl1pPr algn="l">
              <a:defRPr sz="1800" b="0" i="0" cap="all">
                <a:solidFill>
                  <a:schemeClr val="bg1"/>
                </a:solidFill>
                <a:latin typeface="Helvetica Condensed Bold"/>
                <a:cs typeface="C Helvetica Condensed"/>
              </a:defRPr>
            </a:lvl1pPr>
          </a:lstStyle>
          <a:p>
            <a:r>
              <a:rPr lang="en-US" smtClean="0"/>
              <a:t>Click to edit Master title style</a:t>
            </a:r>
            <a:endParaRPr lang="en-US" dirty="0"/>
          </a:p>
        </p:txBody>
      </p:sp>
      <p:sp>
        <p:nvSpPr>
          <p:cNvPr id="37" name="Text Placeholder 36"/>
          <p:cNvSpPr>
            <a:spLocks noGrp="1"/>
          </p:cNvSpPr>
          <p:nvPr>
            <p:ph type="body" sz="quarter" idx="13"/>
          </p:nvPr>
        </p:nvSpPr>
        <p:spPr>
          <a:xfrm>
            <a:off x="4616826" y="1458151"/>
            <a:ext cx="4322762" cy="509024"/>
          </a:xfrm>
        </p:spPr>
        <p:txBody>
          <a:bodyPr anchor="ctr"/>
          <a:lstStyle>
            <a:lvl1pPr marL="0" indent="0">
              <a:buNone/>
              <a:defRPr sz="1800" cap="all" baseline="0">
                <a:latin typeface="Helvetica Condensed Bold"/>
              </a:defRPr>
            </a:lvl1pPr>
          </a:lstStyle>
          <a:p>
            <a:pPr lvl="0"/>
            <a:r>
              <a:rPr lang="en-US" smtClean="0"/>
              <a:t>Click to edit Master text styles</a:t>
            </a:r>
          </a:p>
        </p:txBody>
      </p:sp>
      <p:sp>
        <p:nvSpPr>
          <p:cNvPr id="38" name="Content Placeholder 3"/>
          <p:cNvSpPr>
            <a:spLocks noGrp="1"/>
          </p:cNvSpPr>
          <p:nvPr>
            <p:ph sz="half" idx="2"/>
          </p:nvPr>
        </p:nvSpPr>
        <p:spPr>
          <a:xfrm>
            <a:off x="4632973" y="2189948"/>
            <a:ext cx="4322166" cy="4307445"/>
          </a:xfrm>
        </p:spPr>
        <p:txBody>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39" name="Content Placeholder 2"/>
          <p:cNvSpPr>
            <a:spLocks noGrp="1"/>
          </p:cNvSpPr>
          <p:nvPr>
            <p:ph idx="1"/>
          </p:nvPr>
        </p:nvSpPr>
        <p:spPr>
          <a:xfrm>
            <a:off x="180000" y="2189948"/>
            <a:ext cx="4294308" cy="4320498"/>
          </a:xfrm>
        </p:spPr>
        <p:txBody>
          <a:bodyPr>
            <a:noAutofit/>
          </a:bodyPr>
          <a:lstStyle>
            <a:lvl1pPr>
              <a:defRPr sz="1600" baseline="0">
                <a:solidFill>
                  <a:schemeClr val="bg1"/>
                </a:solidFill>
                <a:latin typeface="Helvetica Condensed Medium"/>
              </a:defRPr>
            </a:lvl1pPr>
            <a:lvl2pPr>
              <a:defRPr sz="1600" baseline="0">
                <a:solidFill>
                  <a:schemeClr val="bg1"/>
                </a:solidFill>
                <a:latin typeface="Helvetica Condensed Medium"/>
              </a:defRPr>
            </a:lvl2pPr>
            <a:lvl3pPr>
              <a:defRPr sz="1600" baseline="0">
                <a:solidFill>
                  <a:schemeClr val="bg1"/>
                </a:solidFill>
                <a:latin typeface="Helvetica Condensed Medium"/>
              </a:defRPr>
            </a:lvl3pPr>
            <a:lvl4pPr>
              <a:defRPr sz="1600" baseline="0">
                <a:solidFill>
                  <a:schemeClr val="bg1"/>
                </a:solidFill>
                <a:latin typeface="Helvetica Condensed Medium"/>
              </a:defRPr>
            </a:lvl4pPr>
            <a:lvl5pPr>
              <a:defRPr sz="1600" baseline="0">
                <a:solidFill>
                  <a:schemeClr val="bg1"/>
                </a:solidFill>
                <a:latin typeface="Helvetica Condensed Medium"/>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10" name="Date Placeholder 6"/>
          <p:cNvSpPr>
            <a:spLocks noGrp="1"/>
          </p:cNvSpPr>
          <p:nvPr>
            <p:ph type="dt" sz="half" idx="14"/>
          </p:nvPr>
        </p:nvSpPr>
        <p:spPr/>
        <p:txBody>
          <a:bodyPr/>
          <a:lstStyle>
            <a:lvl1pPr defTabSz="914400">
              <a:defRPr/>
            </a:lvl1pPr>
          </a:lstStyle>
          <a:p>
            <a:pPr>
              <a:defRPr/>
            </a:pPr>
            <a:endParaRPr lang="en-US"/>
          </a:p>
        </p:txBody>
      </p:sp>
      <p:sp>
        <p:nvSpPr>
          <p:cNvPr id="11" name="Slide Number Placeholder 8"/>
          <p:cNvSpPr>
            <a:spLocks noGrp="1"/>
          </p:cNvSpPr>
          <p:nvPr>
            <p:ph type="sldNum" sz="quarter" idx="15"/>
          </p:nvPr>
        </p:nvSpPr>
        <p:spPr/>
        <p:txBody>
          <a:bodyPr/>
          <a:lstStyle>
            <a:lvl1pPr defTabSz="914400">
              <a:defRPr/>
            </a:lvl1pPr>
          </a:lstStyle>
          <a:p>
            <a:pPr>
              <a:defRPr/>
            </a:pPr>
            <a:fld id="{19F9B63F-D2F9-684A-B33D-F136E53E3BAF}" type="slidenum">
              <a:rPr lang="en-US"/>
              <a:pPr>
                <a:defRPr/>
              </a:pPr>
              <a:t>‹#›</a:t>
            </a:fld>
            <a:endParaRPr lang="en-US"/>
          </a:p>
        </p:txBody>
      </p:sp>
    </p:spTree>
    <p:extLst>
      <p:ext uri="{BB962C8B-B14F-4D97-AF65-F5344CB8AC3E}">
        <p14:creationId xmlns:p14="http://schemas.microsoft.com/office/powerpoint/2010/main" val="2964970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defTabSz="914400">
              <a:defRPr/>
            </a:lvl1pPr>
          </a:lstStyle>
          <a:p>
            <a:pPr>
              <a:defRPr/>
            </a:pPr>
            <a:endParaRPr lang="en-US"/>
          </a:p>
        </p:txBody>
      </p:sp>
      <p:sp>
        <p:nvSpPr>
          <p:cNvPr id="3" name="Slide Number Placeholder 3"/>
          <p:cNvSpPr>
            <a:spLocks noGrp="1"/>
          </p:cNvSpPr>
          <p:nvPr>
            <p:ph type="sldNum" sz="quarter" idx="11"/>
          </p:nvPr>
        </p:nvSpPr>
        <p:spPr/>
        <p:txBody>
          <a:bodyPr/>
          <a:lstStyle>
            <a:lvl1pPr defTabSz="914400">
              <a:defRPr/>
            </a:lvl1pPr>
          </a:lstStyle>
          <a:p>
            <a:pPr>
              <a:defRPr/>
            </a:pPr>
            <a:fld id="{51237DAA-5733-694E-9B85-30CB6C57448A}" type="slidenum">
              <a:rPr lang="en-US"/>
              <a:pPr>
                <a:defRPr/>
              </a:pPr>
              <a:t>‹#›</a:t>
            </a:fld>
            <a:endParaRPr lang="en-US"/>
          </a:p>
        </p:txBody>
      </p:sp>
    </p:spTree>
    <p:extLst>
      <p:ext uri="{BB962C8B-B14F-4D97-AF65-F5344CB8AC3E}">
        <p14:creationId xmlns:p14="http://schemas.microsoft.com/office/powerpoint/2010/main" val="38846170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5" name="Rounded Rectangle 4"/>
          <p:cNvSpPr/>
          <p:nvPr userDrawn="1"/>
        </p:nvSpPr>
        <p:spPr>
          <a:xfrm>
            <a:off x="179388" y="2160588"/>
            <a:ext cx="8785225" cy="4316412"/>
          </a:xfrm>
          <a:prstGeom prst="roundRect">
            <a:avLst>
              <a:gd name="adj" fmla="val 1635"/>
            </a:avLst>
          </a:prstGeom>
          <a:solidFill>
            <a:srgbClr val="131F0D"/>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defTabSz="457200" fontAlgn="auto">
              <a:spcBef>
                <a:spcPts val="0"/>
              </a:spcBef>
              <a:spcAft>
                <a:spcPts val="0"/>
              </a:spcAft>
              <a:defRPr/>
            </a:pPr>
            <a:endParaRPr lang="en-US" dirty="0">
              <a:solidFill>
                <a:prstClr val="white"/>
              </a:solidFill>
            </a:endParaRPr>
          </a:p>
        </p:txBody>
      </p:sp>
      <p:sp>
        <p:nvSpPr>
          <p:cNvPr id="6" name="Rounded Rectangle 5"/>
          <p:cNvSpPr/>
          <p:nvPr userDrawn="1"/>
        </p:nvSpPr>
        <p:spPr>
          <a:xfrm>
            <a:off x="179388" y="1458913"/>
            <a:ext cx="8785225" cy="487362"/>
          </a:xfrm>
          <a:prstGeom prst="roundRect">
            <a:avLst>
              <a:gd name="adj" fmla="val 14928"/>
            </a:avLst>
          </a:prstGeom>
          <a:solidFill>
            <a:srgbClr val="131F0D"/>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defTabSz="457200" fontAlgn="auto">
              <a:spcBef>
                <a:spcPts val="0"/>
              </a:spcBef>
              <a:spcAft>
                <a:spcPts val="0"/>
              </a:spcAft>
              <a:defRPr/>
            </a:pPr>
            <a:endParaRPr lang="en-US" dirty="0">
              <a:solidFill>
                <a:prstClr val="white"/>
              </a:solidFill>
            </a:endParaRPr>
          </a:p>
        </p:txBody>
      </p:sp>
      <p:sp>
        <p:nvSpPr>
          <p:cNvPr id="3" name="Picture Placeholder 2"/>
          <p:cNvSpPr>
            <a:spLocks noGrp="1"/>
          </p:cNvSpPr>
          <p:nvPr>
            <p:ph type="pic" idx="1"/>
          </p:nvPr>
        </p:nvSpPr>
        <p:spPr>
          <a:xfrm>
            <a:off x="287193" y="2261598"/>
            <a:ext cx="8569615" cy="4000601"/>
          </a:xfrm>
        </p:spPr>
        <p:txBody>
          <a:bodyPr rtlCol="0">
            <a:no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80000" y="6262199"/>
            <a:ext cx="9036000" cy="240201"/>
          </a:xfrm>
        </p:spPr>
        <p:txBody>
          <a:bodyPr anchor="ctr"/>
          <a:lstStyle>
            <a:lvl1pPr marL="0" indent="0">
              <a:buNone/>
              <a:defRPr sz="9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smtClean="0"/>
              <a:t>Click to edit Master text styles</a:t>
            </a:r>
          </a:p>
        </p:txBody>
      </p:sp>
      <p:sp>
        <p:nvSpPr>
          <p:cNvPr id="12" name="Title 1"/>
          <p:cNvSpPr>
            <a:spLocks noGrp="1"/>
          </p:cNvSpPr>
          <p:nvPr>
            <p:ph type="title"/>
          </p:nvPr>
        </p:nvSpPr>
        <p:spPr>
          <a:xfrm>
            <a:off x="180000" y="1458151"/>
            <a:ext cx="8784000" cy="506488"/>
          </a:xfrm>
          <a:prstGeom prst="rect">
            <a:avLst/>
          </a:prstGeom>
        </p:spPr>
        <p:txBody>
          <a:bodyPr tIns="108000" bIns="108000" anchor="ctr" anchorCtr="0"/>
          <a:lstStyle>
            <a:lvl1pPr algn="l">
              <a:defRPr sz="1800" b="0" i="0" cap="all">
                <a:solidFill>
                  <a:schemeClr val="bg1"/>
                </a:solidFill>
                <a:latin typeface="Helvetica Condensed Bold"/>
                <a:cs typeface="C Helvetica Condensed"/>
              </a:defRPr>
            </a:lvl1pPr>
          </a:lstStyle>
          <a:p>
            <a:r>
              <a:rPr lang="en-US" smtClean="0"/>
              <a:t>Click to edit Master title style</a:t>
            </a:r>
            <a:endParaRPr lang="en-US" dirty="0"/>
          </a:p>
        </p:txBody>
      </p:sp>
      <p:sp>
        <p:nvSpPr>
          <p:cNvPr id="7" name="Date Placeholder 4"/>
          <p:cNvSpPr>
            <a:spLocks noGrp="1"/>
          </p:cNvSpPr>
          <p:nvPr>
            <p:ph type="dt" sz="half" idx="10"/>
          </p:nvPr>
        </p:nvSpPr>
        <p:spPr/>
        <p:txBody>
          <a:bodyPr/>
          <a:lstStyle>
            <a:lvl1pPr defTabSz="914400">
              <a:defRPr/>
            </a:lvl1pPr>
          </a:lstStyle>
          <a:p>
            <a:pPr>
              <a:defRPr/>
            </a:pPr>
            <a:endParaRPr lang="en-US"/>
          </a:p>
        </p:txBody>
      </p:sp>
      <p:sp>
        <p:nvSpPr>
          <p:cNvPr id="8" name="Slide Number Placeholder 6"/>
          <p:cNvSpPr>
            <a:spLocks noGrp="1"/>
          </p:cNvSpPr>
          <p:nvPr>
            <p:ph type="sldNum" sz="quarter" idx="11"/>
          </p:nvPr>
        </p:nvSpPr>
        <p:spPr/>
        <p:txBody>
          <a:bodyPr/>
          <a:lstStyle>
            <a:lvl1pPr defTabSz="914400">
              <a:defRPr/>
            </a:lvl1pPr>
          </a:lstStyle>
          <a:p>
            <a:pPr>
              <a:defRPr/>
            </a:pPr>
            <a:fld id="{96062A65-1CBC-854A-A094-82213748EEE2}" type="slidenum">
              <a:rPr lang="en-US"/>
              <a:pPr>
                <a:defRPr/>
              </a:pPr>
              <a:t>‹#›</a:t>
            </a:fld>
            <a:endParaRPr lang="en-US"/>
          </a:p>
        </p:txBody>
      </p:sp>
    </p:spTree>
    <p:extLst>
      <p:ext uri="{BB962C8B-B14F-4D97-AF65-F5344CB8AC3E}">
        <p14:creationId xmlns:p14="http://schemas.microsoft.com/office/powerpoint/2010/main" val="4645667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86267" y="1448660"/>
            <a:ext cx="8779934" cy="1016930"/>
          </a:xfrm>
          <a:prstGeom prst="rect">
            <a:avLst/>
          </a:prstGeom>
        </p:spPr>
        <p:txBody>
          <a:bodyPr tIns="108000" bIns="108000"/>
          <a:lstStyle>
            <a:lvl1pPr algn="l">
              <a:defRPr sz="3600" b="0" i="0" cap="all" baseline="0">
                <a:solidFill>
                  <a:schemeClr val="bg1"/>
                </a:solidFill>
                <a:latin typeface="Helvetica Condensed Bold"/>
                <a:cs typeface="CLB Helvetica Condensed Black"/>
              </a:defRPr>
            </a:lvl1pPr>
          </a:lstStyle>
          <a:p>
            <a:r>
              <a:rPr lang="en-GB" dirty="0" smtClean="0"/>
              <a:t>Click to edit Master title style</a:t>
            </a:r>
            <a:endParaRPr lang="en-US" dirty="0"/>
          </a:p>
        </p:txBody>
      </p:sp>
      <p:sp>
        <p:nvSpPr>
          <p:cNvPr id="3" name="Date Placeholder 2"/>
          <p:cNvSpPr>
            <a:spLocks noGrp="1"/>
          </p:cNvSpPr>
          <p:nvPr>
            <p:ph type="dt" sz="half" idx="10"/>
          </p:nvPr>
        </p:nvSpPr>
        <p:spPr/>
        <p:txBody>
          <a:bodyPr/>
          <a:lstStyle>
            <a:lvl1pPr defTabSz="914400">
              <a:defRPr/>
            </a:lvl1pPr>
          </a:lstStyle>
          <a:p>
            <a:pPr>
              <a:defRPr/>
            </a:pPr>
            <a:fld id="{05045F2F-9ACA-E742-BB42-FF600897817A}" type="datetimeFigureOut">
              <a:rPr lang="en-US"/>
              <a:pPr>
                <a:defRPr/>
              </a:pPr>
              <a:t>2013/02/25</a:t>
            </a:fld>
            <a:endParaRPr lang="en-US"/>
          </a:p>
        </p:txBody>
      </p:sp>
      <p:sp>
        <p:nvSpPr>
          <p:cNvPr id="4" name="Slide Number Placeholder 4"/>
          <p:cNvSpPr>
            <a:spLocks noGrp="1"/>
          </p:cNvSpPr>
          <p:nvPr>
            <p:ph type="sldNum" sz="quarter" idx="11"/>
          </p:nvPr>
        </p:nvSpPr>
        <p:spPr/>
        <p:txBody>
          <a:bodyPr/>
          <a:lstStyle>
            <a:lvl1pPr defTabSz="914400">
              <a:defRPr/>
            </a:lvl1pPr>
          </a:lstStyle>
          <a:p>
            <a:pPr>
              <a:defRPr/>
            </a:pPr>
            <a:fld id="{A73C2B98-9E4F-7348-B1AA-A28BEE2E610B}" type="slidenum">
              <a:rPr lang="en-US"/>
              <a:pPr>
                <a:defRPr/>
              </a:pPr>
              <a:t>‹#›</a:t>
            </a:fld>
            <a:endParaRPr lang="en-US"/>
          </a:p>
        </p:txBody>
      </p:sp>
    </p:spTree>
    <p:extLst>
      <p:ext uri="{BB962C8B-B14F-4D97-AF65-F5344CB8AC3E}">
        <p14:creationId xmlns:p14="http://schemas.microsoft.com/office/powerpoint/2010/main" val="42427803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3" name="Rounded Rectangle 2"/>
          <p:cNvSpPr/>
          <p:nvPr userDrawn="1"/>
        </p:nvSpPr>
        <p:spPr>
          <a:xfrm>
            <a:off x="177800" y="1449388"/>
            <a:ext cx="8789988" cy="488950"/>
          </a:xfrm>
          <a:prstGeom prst="roundRect">
            <a:avLst>
              <a:gd name="adj" fmla="val 14928"/>
            </a:avLst>
          </a:prstGeom>
          <a:solidFill>
            <a:srgbClr val="131F0D"/>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defTabSz="457200" fontAlgn="auto">
              <a:spcBef>
                <a:spcPts val="0"/>
              </a:spcBef>
              <a:spcAft>
                <a:spcPts val="0"/>
              </a:spcAft>
              <a:defRPr/>
            </a:pPr>
            <a:endParaRPr lang="en-US" dirty="0">
              <a:solidFill>
                <a:prstClr val="white"/>
              </a:solidFill>
            </a:endParaRPr>
          </a:p>
        </p:txBody>
      </p:sp>
      <p:sp>
        <p:nvSpPr>
          <p:cNvPr id="15" name="Title 1"/>
          <p:cNvSpPr>
            <a:spLocks noGrp="1"/>
          </p:cNvSpPr>
          <p:nvPr>
            <p:ph type="title"/>
          </p:nvPr>
        </p:nvSpPr>
        <p:spPr>
          <a:xfrm>
            <a:off x="180000" y="1458151"/>
            <a:ext cx="8784000" cy="506488"/>
          </a:xfrm>
          <a:prstGeom prst="rect">
            <a:avLst/>
          </a:prstGeom>
        </p:spPr>
        <p:txBody>
          <a:bodyPr tIns="108000" bIns="108000" anchor="ctr" anchorCtr="0"/>
          <a:lstStyle>
            <a:lvl1pPr algn="l">
              <a:defRPr sz="1800" b="0" i="0" cap="all">
                <a:solidFill>
                  <a:schemeClr val="bg1"/>
                </a:solidFill>
                <a:latin typeface="Helvetica Condensed Bold"/>
                <a:cs typeface="C Helvetica Condensed"/>
              </a:defRPr>
            </a:lvl1p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lvl1pPr defTabSz="914400">
              <a:defRPr/>
            </a:lvl1pPr>
          </a:lstStyle>
          <a:p>
            <a:pPr>
              <a:defRPr/>
            </a:pPr>
            <a:fld id="{A6CE342A-FC6D-9248-8123-E257B0BEE4DF}" type="datetimeFigureOut">
              <a:rPr lang="en-US"/>
              <a:pPr>
                <a:defRPr/>
              </a:pPr>
              <a:t>2013/02/25</a:t>
            </a:fld>
            <a:endParaRPr lang="en-US"/>
          </a:p>
        </p:txBody>
      </p:sp>
      <p:sp>
        <p:nvSpPr>
          <p:cNvPr id="5" name="Footer Placeholder 4"/>
          <p:cNvSpPr>
            <a:spLocks noGrp="1"/>
          </p:cNvSpPr>
          <p:nvPr>
            <p:ph type="ftr" sz="quarter" idx="11"/>
          </p:nvPr>
        </p:nvSpPr>
        <p:spPr>
          <a:xfrm>
            <a:off x="3124200" y="6618288"/>
            <a:ext cx="2895600" cy="365125"/>
          </a:xfrm>
          <a:prstGeom prst="rect">
            <a:avLst/>
          </a:prstGeom>
        </p:spPr>
        <p:txBody>
          <a:bodyPr/>
          <a:lstStyle>
            <a:lvl1pPr defTabSz="457200" fontAlgn="auto">
              <a:spcBef>
                <a:spcPts val="0"/>
              </a:spcBef>
              <a:spcAft>
                <a:spcPts val="0"/>
              </a:spcAft>
              <a:defRPr>
                <a:solidFill>
                  <a:prstClr val="black"/>
                </a:solidFill>
                <a:latin typeface="Calibri"/>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a:lstStyle>
            <a:lvl1pPr defTabSz="914400">
              <a:defRPr/>
            </a:lvl1pPr>
          </a:lstStyle>
          <a:p>
            <a:pPr>
              <a:defRPr/>
            </a:pPr>
            <a:fld id="{7065A60F-E468-FD4F-BD27-38A4E8D32090}" type="slidenum">
              <a:rPr lang="en-US"/>
              <a:pPr>
                <a:defRPr/>
              </a:pPr>
              <a:t>‹#›</a:t>
            </a:fld>
            <a:endParaRPr lang="en-US"/>
          </a:p>
        </p:txBody>
      </p:sp>
    </p:spTree>
    <p:extLst>
      <p:ext uri="{BB962C8B-B14F-4D97-AF65-F5344CB8AC3E}">
        <p14:creationId xmlns:p14="http://schemas.microsoft.com/office/powerpoint/2010/main" val="229833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ounded Rectangle 3"/>
          <p:cNvSpPr/>
          <p:nvPr userDrawn="1"/>
        </p:nvSpPr>
        <p:spPr>
          <a:xfrm>
            <a:off x="179388" y="1458913"/>
            <a:ext cx="8785225" cy="487362"/>
          </a:xfrm>
          <a:prstGeom prst="roundRect">
            <a:avLst>
              <a:gd name="adj" fmla="val 14928"/>
            </a:avLst>
          </a:prstGeom>
          <a:solidFill>
            <a:srgbClr val="131F0D"/>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defTabSz="457200" fontAlgn="auto">
              <a:spcBef>
                <a:spcPts val="0"/>
              </a:spcBef>
              <a:spcAft>
                <a:spcPts val="0"/>
              </a:spcAft>
              <a:defRPr/>
            </a:pPr>
            <a:endParaRPr lang="en-US" dirty="0">
              <a:solidFill>
                <a:prstClr val="white"/>
              </a:solidFill>
            </a:endParaRPr>
          </a:p>
        </p:txBody>
      </p:sp>
      <p:sp>
        <p:nvSpPr>
          <p:cNvPr id="5" name="Rounded Rectangle 4"/>
          <p:cNvSpPr/>
          <p:nvPr userDrawn="1"/>
        </p:nvSpPr>
        <p:spPr>
          <a:xfrm>
            <a:off x="179388" y="2160588"/>
            <a:ext cx="8785225" cy="4316412"/>
          </a:xfrm>
          <a:prstGeom prst="roundRect">
            <a:avLst>
              <a:gd name="adj" fmla="val 1635"/>
            </a:avLst>
          </a:prstGeom>
          <a:solidFill>
            <a:srgbClr val="131F0D"/>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defTabSz="457200" fontAlgn="auto">
              <a:spcBef>
                <a:spcPts val="0"/>
              </a:spcBef>
              <a:spcAft>
                <a:spcPts val="0"/>
              </a:spcAft>
              <a:defRPr/>
            </a:pPr>
            <a:endParaRPr lang="en-US" dirty="0">
              <a:solidFill>
                <a:prstClr val="white"/>
              </a:solidFill>
            </a:endParaRPr>
          </a:p>
        </p:txBody>
      </p:sp>
      <p:sp>
        <p:nvSpPr>
          <p:cNvPr id="2" name="Title 1"/>
          <p:cNvSpPr>
            <a:spLocks noGrp="1"/>
          </p:cNvSpPr>
          <p:nvPr>
            <p:ph type="title"/>
          </p:nvPr>
        </p:nvSpPr>
        <p:spPr>
          <a:xfrm>
            <a:off x="180000" y="1458151"/>
            <a:ext cx="8784000" cy="506488"/>
          </a:xfrm>
          <a:prstGeom prst="rect">
            <a:avLst/>
          </a:prstGeom>
        </p:spPr>
        <p:txBody>
          <a:bodyPr tIns="108000" bIns="108000" anchor="ctr" anchorCtr="0"/>
          <a:lstStyle>
            <a:lvl1pPr algn="l">
              <a:defRPr sz="1800" b="0" i="0" cap="all">
                <a:solidFill>
                  <a:schemeClr val="bg1"/>
                </a:solidFill>
                <a:latin typeface="Helvetica Condensed Bold"/>
                <a:cs typeface="C Helvetica Condensed"/>
              </a:defRPr>
            </a:lvl1pPr>
          </a:lstStyle>
          <a:p>
            <a:r>
              <a:rPr lang="en-US" smtClean="0"/>
              <a:t>Click to edit Master title style</a:t>
            </a:r>
            <a:endParaRPr lang="en-US" dirty="0"/>
          </a:p>
        </p:txBody>
      </p:sp>
      <p:sp>
        <p:nvSpPr>
          <p:cNvPr id="3" name="Content Placeholder 2"/>
          <p:cNvSpPr>
            <a:spLocks noGrp="1"/>
          </p:cNvSpPr>
          <p:nvPr>
            <p:ph idx="1"/>
          </p:nvPr>
        </p:nvSpPr>
        <p:spPr>
          <a:xfrm>
            <a:off x="180000" y="2189948"/>
            <a:ext cx="8784000" cy="4320498"/>
          </a:xfrm>
        </p:spPr>
        <p:txBody>
          <a:bodyPr>
            <a:noAutofit/>
          </a:bodyPr>
          <a:lstStyle>
            <a:lvl1pPr>
              <a:defRPr sz="1600" baseline="0">
                <a:solidFill>
                  <a:schemeClr val="bg1"/>
                </a:solidFill>
                <a:latin typeface="Helvetica Condensed Medium"/>
              </a:defRPr>
            </a:lvl1pPr>
            <a:lvl2pPr>
              <a:defRPr sz="1600" baseline="0">
                <a:solidFill>
                  <a:schemeClr val="bg1"/>
                </a:solidFill>
                <a:latin typeface="Helvetica Condensed Medium"/>
              </a:defRPr>
            </a:lvl2pPr>
            <a:lvl3pPr>
              <a:defRPr sz="1600" baseline="0">
                <a:solidFill>
                  <a:schemeClr val="bg1"/>
                </a:solidFill>
                <a:latin typeface="Helvetica Condensed Medium"/>
              </a:defRPr>
            </a:lvl3pPr>
            <a:lvl4pPr>
              <a:defRPr sz="1600" baseline="0">
                <a:solidFill>
                  <a:schemeClr val="bg1"/>
                </a:solidFill>
                <a:latin typeface="Helvetica Condensed Medium"/>
              </a:defRPr>
            </a:lvl4pPr>
            <a:lvl5pPr>
              <a:defRPr sz="1600" baseline="0">
                <a:solidFill>
                  <a:schemeClr val="bg1"/>
                </a:solidFill>
                <a:latin typeface="Helvetica Condensed Medium"/>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6" name="Date Placeholder 3"/>
          <p:cNvSpPr>
            <a:spLocks noGrp="1"/>
          </p:cNvSpPr>
          <p:nvPr>
            <p:ph type="dt" sz="half" idx="10"/>
          </p:nvPr>
        </p:nvSpPr>
        <p:spPr/>
        <p:txBody>
          <a:bodyPr/>
          <a:lstStyle>
            <a:lvl1pPr defTabSz="914400">
              <a:defRPr>
                <a:solidFill>
                  <a:srgbClr val="131F0D"/>
                </a:solidFill>
              </a:defRPr>
            </a:lvl1pPr>
          </a:lstStyle>
          <a:p>
            <a:pPr>
              <a:defRPr/>
            </a:pPr>
            <a:fld id="{9CDEF070-A587-D841-A4A2-5308C0E97534}" type="datetimeFigureOut">
              <a:rPr lang="en-US"/>
              <a:pPr>
                <a:defRPr/>
              </a:pPr>
              <a:t>2013/02/25</a:t>
            </a:fld>
            <a:endParaRPr lang="en-US"/>
          </a:p>
        </p:txBody>
      </p:sp>
      <p:sp>
        <p:nvSpPr>
          <p:cNvPr id="7" name="Slide Number Placeholder 5"/>
          <p:cNvSpPr>
            <a:spLocks noGrp="1"/>
          </p:cNvSpPr>
          <p:nvPr>
            <p:ph type="sldNum" sz="quarter" idx="11"/>
          </p:nvPr>
        </p:nvSpPr>
        <p:spPr/>
        <p:txBody>
          <a:bodyPr/>
          <a:lstStyle>
            <a:lvl1pPr defTabSz="914400">
              <a:defRPr>
                <a:solidFill>
                  <a:srgbClr val="131F0D"/>
                </a:solidFill>
              </a:defRPr>
            </a:lvl1pPr>
          </a:lstStyle>
          <a:p>
            <a:pPr>
              <a:defRPr/>
            </a:pPr>
            <a:fld id="{B741450D-01CB-0341-A379-C16D29A35625}" type="slidenum">
              <a:rPr lang="en-US"/>
              <a:pPr>
                <a:defRPr/>
              </a:pPr>
              <a:t>‹#›</a:t>
            </a:fld>
            <a:endParaRPr lang="en-US"/>
          </a:p>
        </p:txBody>
      </p:sp>
    </p:spTree>
    <p:extLst>
      <p:ext uri="{BB962C8B-B14F-4D97-AF65-F5344CB8AC3E}">
        <p14:creationId xmlns:p14="http://schemas.microsoft.com/office/powerpoint/2010/main" val="9770123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5" name="Rounded Rectangle 4"/>
          <p:cNvSpPr/>
          <p:nvPr userDrawn="1"/>
        </p:nvSpPr>
        <p:spPr>
          <a:xfrm>
            <a:off x="179388" y="2160588"/>
            <a:ext cx="8785225" cy="4316412"/>
          </a:xfrm>
          <a:prstGeom prst="roundRect">
            <a:avLst>
              <a:gd name="adj" fmla="val 1635"/>
            </a:avLst>
          </a:prstGeom>
          <a:solidFill>
            <a:srgbClr val="131F0D"/>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defTabSz="457200" fontAlgn="auto">
              <a:spcBef>
                <a:spcPts val="0"/>
              </a:spcBef>
              <a:spcAft>
                <a:spcPts val="0"/>
              </a:spcAft>
              <a:defRPr/>
            </a:pPr>
            <a:endParaRPr lang="en-US" dirty="0">
              <a:solidFill>
                <a:prstClr val="white"/>
              </a:solidFill>
            </a:endParaRPr>
          </a:p>
        </p:txBody>
      </p:sp>
      <p:sp>
        <p:nvSpPr>
          <p:cNvPr id="6" name="Rounded Rectangle 5"/>
          <p:cNvSpPr/>
          <p:nvPr userDrawn="1"/>
        </p:nvSpPr>
        <p:spPr>
          <a:xfrm>
            <a:off x="179388" y="1458913"/>
            <a:ext cx="8785225" cy="487362"/>
          </a:xfrm>
          <a:prstGeom prst="roundRect">
            <a:avLst>
              <a:gd name="adj" fmla="val 14928"/>
            </a:avLst>
          </a:prstGeom>
          <a:solidFill>
            <a:srgbClr val="131F0D"/>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defTabSz="457200" fontAlgn="auto">
              <a:spcBef>
                <a:spcPts val="0"/>
              </a:spcBef>
              <a:spcAft>
                <a:spcPts val="0"/>
              </a:spcAft>
              <a:defRPr/>
            </a:pPr>
            <a:endParaRPr lang="en-US" dirty="0">
              <a:solidFill>
                <a:prstClr val="white"/>
              </a:solidFill>
            </a:endParaRPr>
          </a:p>
        </p:txBody>
      </p:sp>
      <p:sp>
        <p:nvSpPr>
          <p:cNvPr id="4" name="Content Placeholder 3"/>
          <p:cNvSpPr>
            <a:spLocks noGrp="1"/>
          </p:cNvSpPr>
          <p:nvPr>
            <p:ph sz="half" idx="2"/>
          </p:nvPr>
        </p:nvSpPr>
        <p:spPr>
          <a:xfrm>
            <a:off x="4632973" y="2189948"/>
            <a:ext cx="4322166" cy="4307445"/>
          </a:xfrm>
        </p:spPr>
        <p:txBody>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15" name="Title 1"/>
          <p:cNvSpPr>
            <a:spLocks noGrp="1"/>
          </p:cNvSpPr>
          <p:nvPr>
            <p:ph type="title"/>
          </p:nvPr>
        </p:nvSpPr>
        <p:spPr>
          <a:xfrm>
            <a:off x="180000" y="1458151"/>
            <a:ext cx="8784000" cy="506488"/>
          </a:xfrm>
          <a:prstGeom prst="rect">
            <a:avLst/>
          </a:prstGeom>
        </p:spPr>
        <p:txBody>
          <a:bodyPr tIns="108000" bIns="108000" anchor="ctr" anchorCtr="0"/>
          <a:lstStyle>
            <a:lvl1pPr algn="l">
              <a:defRPr sz="1800" b="0" i="0" cap="all">
                <a:solidFill>
                  <a:schemeClr val="bg1"/>
                </a:solidFill>
                <a:latin typeface="Helvetica Condensed Bold"/>
                <a:cs typeface="C Helvetica Condensed"/>
              </a:defRPr>
            </a:lvl1pPr>
          </a:lstStyle>
          <a:p>
            <a:r>
              <a:rPr lang="en-US" smtClean="0"/>
              <a:t>Click to edit Master title style</a:t>
            </a:r>
            <a:endParaRPr lang="en-US" dirty="0"/>
          </a:p>
        </p:txBody>
      </p:sp>
      <p:sp>
        <p:nvSpPr>
          <p:cNvPr id="17" name="Content Placeholder 2"/>
          <p:cNvSpPr>
            <a:spLocks noGrp="1"/>
          </p:cNvSpPr>
          <p:nvPr>
            <p:ph idx="1"/>
          </p:nvPr>
        </p:nvSpPr>
        <p:spPr>
          <a:xfrm>
            <a:off x="180000" y="2189948"/>
            <a:ext cx="4294308" cy="4320498"/>
          </a:xfrm>
        </p:spPr>
        <p:txBody>
          <a:bodyPr>
            <a:noAutofit/>
          </a:bodyPr>
          <a:lstStyle>
            <a:lvl1pPr>
              <a:defRPr sz="1600" baseline="0">
                <a:solidFill>
                  <a:schemeClr val="bg1"/>
                </a:solidFill>
                <a:latin typeface="Helvetica Condensed Medium"/>
              </a:defRPr>
            </a:lvl1pPr>
            <a:lvl2pPr>
              <a:defRPr sz="1600" baseline="0">
                <a:solidFill>
                  <a:schemeClr val="bg1"/>
                </a:solidFill>
                <a:latin typeface="Helvetica Condensed Medium"/>
              </a:defRPr>
            </a:lvl2pPr>
            <a:lvl3pPr>
              <a:defRPr sz="1600" baseline="0">
                <a:solidFill>
                  <a:schemeClr val="bg1"/>
                </a:solidFill>
                <a:latin typeface="Helvetica Condensed Medium"/>
              </a:defRPr>
            </a:lvl3pPr>
            <a:lvl4pPr>
              <a:defRPr sz="1600" baseline="0">
                <a:solidFill>
                  <a:schemeClr val="bg1"/>
                </a:solidFill>
                <a:latin typeface="Helvetica Condensed Medium"/>
              </a:defRPr>
            </a:lvl4pPr>
            <a:lvl5pPr>
              <a:defRPr sz="1600" baseline="0">
                <a:solidFill>
                  <a:schemeClr val="bg1"/>
                </a:solidFill>
                <a:latin typeface="Helvetica Condensed Medium"/>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7" name="Date Placeholder 4"/>
          <p:cNvSpPr>
            <a:spLocks noGrp="1"/>
          </p:cNvSpPr>
          <p:nvPr>
            <p:ph type="dt" sz="half" idx="10"/>
          </p:nvPr>
        </p:nvSpPr>
        <p:spPr/>
        <p:txBody>
          <a:bodyPr/>
          <a:lstStyle>
            <a:lvl1pPr defTabSz="914400">
              <a:defRPr/>
            </a:lvl1pPr>
          </a:lstStyle>
          <a:p>
            <a:pPr>
              <a:defRPr/>
            </a:pPr>
            <a:fld id="{8AAD44B8-9F42-9B40-85B6-BBDAC1D4A7E4}" type="datetimeFigureOut">
              <a:rPr lang="en-US"/>
              <a:pPr>
                <a:defRPr/>
              </a:pPr>
              <a:t>2013/02/25</a:t>
            </a:fld>
            <a:endParaRPr lang="en-US"/>
          </a:p>
        </p:txBody>
      </p:sp>
      <p:sp>
        <p:nvSpPr>
          <p:cNvPr id="8" name="Slide Number Placeholder 6"/>
          <p:cNvSpPr>
            <a:spLocks noGrp="1"/>
          </p:cNvSpPr>
          <p:nvPr>
            <p:ph type="sldNum" sz="quarter" idx="11"/>
          </p:nvPr>
        </p:nvSpPr>
        <p:spPr/>
        <p:txBody>
          <a:bodyPr/>
          <a:lstStyle>
            <a:lvl1pPr defTabSz="914400">
              <a:defRPr/>
            </a:lvl1pPr>
          </a:lstStyle>
          <a:p>
            <a:pPr>
              <a:defRPr/>
            </a:pPr>
            <a:fld id="{5F032F99-97E3-B145-ADCE-4AF92D72F84D}" type="slidenum">
              <a:rPr lang="en-US"/>
              <a:pPr>
                <a:defRPr/>
              </a:pPr>
              <a:t>‹#›</a:t>
            </a:fld>
            <a:endParaRPr lang="en-US"/>
          </a:p>
        </p:txBody>
      </p:sp>
    </p:spTree>
    <p:extLst>
      <p:ext uri="{BB962C8B-B14F-4D97-AF65-F5344CB8AC3E}">
        <p14:creationId xmlns:p14="http://schemas.microsoft.com/office/powerpoint/2010/main" val="325799488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6" name="Rounded Rectangle 5"/>
          <p:cNvSpPr/>
          <p:nvPr userDrawn="1"/>
        </p:nvSpPr>
        <p:spPr>
          <a:xfrm>
            <a:off x="4621213" y="2160588"/>
            <a:ext cx="4318000" cy="4316412"/>
          </a:xfrm>
          <a:prstGeom prst="roundRect">
            <a:avLst>
              <a:gd name="adj" fmla="val 1635"/>
            </a:avLst>
          </a:prstGeom>
          <a:solidFill>
            <a:srgbClr val="131F0D"/>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defTabSz="457200" fontAlgn="auto">
              <a:spcBef>
                <a:spcPts val="0"/>
              </a:spcBef>
              <a:spcAft>
                <a:spcPts val="0"/>
              </a:spcAft>
              <a:defRPr/>
            </a:pPr>
            <a:endParaRPr lang="en-US" dirty="0">
              <a:solidFill>
                <a:prstClr val="white"/>
              </a:solidFill>
            </a:endParaRPr>
          </a:p>
        </p:txBody>
      </p:sp>
      <p:sp>
        <p:nvSpPr>
          <p:cNvPr id="7" name="Rounded Rectangle 6"/>
          <p:cNvSpPr/>
          <p:nvPr userDrawn="1"/>
        </p:nvSpPr>
        <p:spPr>
          <a:xfrm>
            <a:off x="179388" y="2160588"/>
            <a:ext cx="4318000" cy="4316412"/>
          </a:xfrm>
          <a:prstGeom prst="roundRect">
            <a:avLst>
              <a:gd name="adj" fmla="val 1635"/>
            </a:avLst>
          </a:prstGeom>
          <a:solidFill>
            <a:srgbClr val="131F0D"/>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defTabSz="457200" fontAlgn="auto">
              <a:spcBef>
                <a:spcPts val="0"/>
              </a:spcBef>
              <a:spcAft>
                <a:spcPts val="0"/>
              </a:spcAft>
              <a:defRPr/>
            </a:pPr>
            <a:endParaRPr lang="en-US" dirty="0">
              <a:solidFill>
                <a:prstClr val="white"/>
              </a:solidFill>
            </a:endParaRPr>
          </a:p>
        </p:txBody>
      </p:sp>
      <p:sp>
        <p:nvSpPr>
          <p:cNvPr id="8" name="Rounded Rectangle 7"/>
          <p:cNvSpPr/>
          <p:nvPr userDrawn="1"/>
        </p:nvSpPr>
        <p:spPr>
          <a:xfrm>
            <a:off x="179388" y="1458913"/>
            <a:ext cx="4318000" cy="487362"/>
          </a:xfrm>
          <a:prstGeom prst="roundRect">
            <a:avLst>
              <a:gd name="adj" fmla="val 14928"/>
            </a:avLst>
          </a:prstGeom>
          <a:solidFill>
            <a:srgbClr val="131F0D"/>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defTabSz="457200" fontAlgn="auto">
              <a:spcBef>
                <a:spcPts val="0"/>
              </a:spcBef>
              <a:spcAft>
                <a:spcPts val="0"/>
              </a:spcAft>
              <a:defRPr/>
            </a:pPr>
            <a:endParaRPr lang="en-US" dirty="0">
              <a:solidFill>
                <a:prstClr val="white"/>
              </a:solidFill>
            </a:endParaRPr>
          </a:p>
        </p:txBody>
      </p:sp>
      <p:sp>
        <p:nvSpPr>
          <p:cNvPr id="9" name="Rounded Rectangle 8"/>
          <p:cNvSpPr/>
          <p:nvPr userDrawn="1"/>
        </p:nvSpPr>
        <p:spPr>
          <a:xfrm>
            <a:off x="4621213" y="1458913"/>
            <a:ext cx="4318000" cy="487362"/>
          </a:xfrm>
          <a:prstGeom prst="roundRect">
            <a:avLst>
              <a:gd name="adj" fmla="val 14928"/>
            </a:avLst>
          </a:prstGeom>
          <a:solidFill>
            <a:srgbClr val="131F0D"/>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defTabSz="457200" fontAlgn="auto">
              <a:spcBef>
                <a:spcPts val="0"/>
              </a:spcBef>
              <a:spcAft>
                <a:spcPts val="0"/>
              </a:spcAft>
              <a:defRPr/>
            </a:pPr>
            <a:endParaRPr lang="en-US" dirty="0">
              <a:solidFill>
                <a:prstClr val="white"/>
              </a:solidFill>
            </a:endParaRPr>
          </a:p>
        </p:txBody>
      </p:sp>
      <p:sp>
        <p:nvSpPr>
          <p:cNvPr id="27" name="Title 1"/>
          <p:cNvSpPr>
            <a:spLocks noGrp="1"/>
          </p:cNvSpPr>
          <p:nvPr>
            <p:ph type="title"/>
          </p:nvPr>
        </p:nvSpPr>
        <p:spPr>
          <a:xfrm>
            <a:off x="180000" y="1458151"/>
            <a:ext cx="4317834" cy="506488"/>
          </a:xfrm>
          <a:prstGeom prst="rect">
            <a:avLst/>
          </a:prstGeom>
        </p:spPr>
        <p:txBody>
          <a:bodyPr tIns="108000" bIns="108000" anchor="ctr" anchorCtr="0"/>
          <a:lstStyle>
            <a:lvl1pPr algn="l">
              <a:defRPr sz="1800" b="0" i="0" cap="all">
                <a:solidFill>
                  <a:schemeClr val="bg1"/>
                </a:solidFill>
                <a:latin typeface="Helvetica Condensed Bold"/>
                <a:cs typeface="C Helvetica Condensed"/>
              </a:defRPr>
            </a:lvl1pPr>
          </a:lstStyle>
          <a:p>
            <a:r>
              <a:rPr lang="en-US" smtClean="0"/>
              <a:t>Click to edit Master title style</a:t>
            </a:r>
            <a:endParaRPr lang="en-US" dirty="0"/>
          </a:p>
        </p:txBody>
      </p:sp>
      <p:sp>
        <p:nvSpPr>
          <p:cNvPr id="37" name="Text Placeholder 36"/>
          <p:cNvSpPr>
            <a:spLocks noGrp="1"/>
          </p:cNvSpPr>
          <p:nvPr>
            <p:ph type="body" sz="quarter" idx="13"/>
          </p:nvPr>
        </p:nvSpPr>
        <p:spPr>
          <a:xfrm>
            <a:off x="4616826" y="1458151"/>
            <a:ext cx="4322762" cy="509024"/>
          </a:xfrm>
        </p:spPr>
        <p:txBody>
          <a:bodyPr anchor="ctr"/>
          <a:lstStyle>
            <a:lvl1pPr marL="0" indent="0">
              <a:buNone/>
              <a:defRPr sz="1800" cap="all" baseline="0">
                <a:latin typeface="Helvetica Condensed Bold"/>
              </a:defRPr>
            </a:lvl1pPr>
          </a:lstStyle>
          <a:p>
            <a:pPr lvl="0"/>
            <a:r>
              <a:rPr lang="en-US" smtClean="0"/>
              <a:t>Click to edit Master text styles</a:t>
            </a:r>
          </a:p>
        </p:txBody>
      </p:sp>
      <p:sp>
        <p:nvSpPr>
          <p:cNvPr id="38" name="Content Placeholder 3"/>
          <p:cNvSpPr>
            <a:spLocks noGrp="1"/>
          </p:cNvSpPr>
          <p:nvPr>
            <p:ph sz="half" idx="2"/>
          </p:nvPr>
        </p:nvSpPr>
        <p:spPr>
          <a:xfrm>
            <a:off x="4632973" y="2189948"/>
            <a:ext cx="4322166" cy="4307445"/>
          </a:xfrm>
        </p:spPr>
        <p:txBody>
          <a:bodyPr/>
          <a:lstStyle>
            <a:lvl1pPr>
              <a:defRPr sz="1600"/>
            </a:lvl1pPr>
            <a:lvl2pPr>
              <a:defRPr sz="16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39" name="Content Placeholder 2"/>
          <p:cNvSpPr>
            <a:spLocks noGrp="1"/>
          </p:cNvSpPr>
          <p:nvPr>
            <p:ph idx="1"/>
          </p:nvPr>
        </p:nvSpPr>
        <p:spPr>
          <a:xfrm>
            <a:off x="180000" y="2189948"/>
            <a:ext cx="4294308" cy="4320498"/>
          </a:xfrm>
        </p:spPr>
        <p:txBody>
          <a:bodyPr>
            <a:noAutofit/>
          </a:bodyPr>
          <a:lstStyle>
            <a:lvl1pPr>
              <a:defRPr sz="1600" baseline="0">
                <a:solidFill>
                  <a:schemeClr val="bg1"/>
                </a:solidFill>
                <a:latin typeface="Helvetica Condensed Medium"/>
              </a:defRPr>
            </a:lvl1pPr>
            <a:lvl2pPr>
              <a:defRPr sz="1600" baseline="0">
                <a:solidFill>
                  <a:schemeClr val="bg1"/>
                </a:solidFill>
                <a:latin typeface="Helvetica Condensed Medium"/>
              </a:defRPr>
            </a:lvl2pPr>
            <a:lvl3pPr>
              <a:defRPr sz="1600" baseline="0">
                <a:solidFill>
                  <a:schemeClr val="bg1"/>
                </a:solidFill>
                <a:latin typeface="Helvetica Condensed Medium"/>
              </a:defRPr>
            </a:lvl3pPr>
            <a:lvl4pPr>
              <a:defRPr sz="1600" baseline="0">
                <a:solidFill>
                  <a:schemeClr val="bg1"/>
                </a:solidFill>
                <a:latin typeface="Helvetica Condensed Medium"/>
              </a:defRPr>
            </a:lvl4pPr>
            <a:lvl5pPr>
              <a:defRPr sz="1600" baseline="0">
                <a:solidFill>
                  <a:schemeClr val="bg1"/>
                </a:solidFill>
                <a:latin typeface="Helvetica Condensed Medium"/>
              </a:defRPr>
            </a:lvl5pPr>
          </a:lstStyle>
          <a:p>
            <a:pPr lvl="0"/>
            <a:r>
              <a:rPr lang="en-GB" dirty="0" smtClean="0"/>
              <a:t>Click to edit Master text styles</a:t>
            </a:r>
          </a:p>
          <a:p>
            <a:pPr lvl="1"/>
            <a:r>
              <a:rPr lang="en-GB" dirty="0" smtClean="0"/>
              <a:t>Second level</a:t>
            </a:r>
          </a:p>
          <a:p>
            <a:pPr lvl="2"/>
            <a:r>
              <a:rPr lang="en-GB" dirty="0" smtClean="0"/>
              <a:t>Third level</a:t>
            </a:r>
          </a:p>
          <a:p>
            <a:pPr lvl="3"/>
            <a:r>
              <a:rPr lang="en-GB" dirty="0" smtClean="0"/>
              <a:t>Fourth level</a:t>
            </a:r>
          </a:p>
          <a:p>
            <a:pPr lvl="4"/>
            <a:r>
              <a:rPr lang="en-GB" dirty="0" smtClean="0"/>
              <a:t>Fifth level</a:t>
            </a:r>
            <a:endParaRPr lang="en-US" dirty="0"/>
          </a:p>
        </p:txBody>
      </p:sp>
      <p:sp>
        <p:nvSpPr>
          <p:cNvPr id="10" name="Date Placeholder 6"/>
          <p:cNvSpPr>
            <a:spLocks noGrp="1"/>
          </p:cNvSpPr>
          <p:nvPr>
            <p:ph type="dt" sz="half" idx="14"/>
          </p:nvPr>
        </p:nvSpPr>
        <p:spPr/>
        <p:txBody>
          <a:bodyPr/>
          <a:lstStyle>
            <a:lvl1pPr defTabSz="914400">
              <a:defRPr/>
            </a:lvl1pPr>
          </a:lstStyle>
          <a:p>
            <a:pPr>
              <a:defRPr/>
            </a:pPr>
            <a:fld id="{7E447F4A-662F-F344-8040-D083737B62FE}" type="datetimeFigureOut">
              <a:rPr lang="en-US"/>
              <a:pPr>
                <a:defRPr/>
              </a:pPr>
              <a:t>2013/02/25</a:t>
            </a:fld>
            <a:endParaRPr lang="en-US"/>
          </a:p>
        </p:txBody>
      </p:sp>
      <p:sp>
        <p:nvSpPr>
          <p:cNvPr id="11" name="Slide Number Placeholder 8"/>
          <p:cNvSpPr>
            <a:spLocks noGrp="1"/>
          </p:cNvSpPr>
          <p:nvPr>
            <p:ph type="sldNum" sz="quarter" idx="15"/>
          </p:nvPr>
        </p:nvSpPr>
        <p:spPr/>
        <p:txBody>
          <a:bodyPr/>
          <a:lstStyle>
            <a:lvl1pPr defTabSz="914400">
              <a:defRPr/>
            </a:lvl1pPr>
          </a:lstStyle>
          <a:p>
            <a:pPr>
              <a:defRPr/>
            </a:pPr>
            <a:fld id="{D2B3AB5D-893C-5647-B83E-E79DE18F6630}" type="slidenum">
              <a:rPr lang="en-US"/>
              <a:pPr>
                <a:defRPr/>
              </a:pPr>
              <a:t>‹#›</a:t>
            </a:fld>
            <a:endParaRPr lang="en-US"/>
          </a:p>
        </p:txBody>
      </p:sp>
    </p:spTree>
    <p:extLst>
      <p:ext uri="{BB962C8B-B14F-4D97-AF65-F5344CB8AC3E}">
        <p14:creationId xmlns:p14="http://schemas.microsoft.com/office/powerpoint/2010/main" val="13662430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defTabSz="914400">
              <a:defRPr/>
            </a:lvl1pPr>
          </a:lstStyle>
          <a:p>
            <a:pPr>
              <a:defRPr/>
            </a:pPr>
            <a:fld id="{73B0C3FC-2BA3-824C-BD38-CB7F35D080F2}" type="datetimeFigureOut">
              <a:rPr lang="en-US"/>
              <a:pPr>
                <a:defRPr/>
              </a:pPr>
              <a:t>2013/02/25</a:t>
            </a:fld>
            <a:endParaRPr lang="en-US"/>
          </a:p>
        </p:txBody>
      </p:sp>
      <p:sp>
        <p:nvSpPr>
          <p:cNvPr id="3" name="Slide Number Placeholder 3"/>
          <p:cNvSpPr>
            <a:spLocks noGrp="1"/>
          </p:cNvSpPr>
          <p:nvPr>
            <p:ph type="sldNum" sz="quarter" idx="11"/>
          </p:nvPr>
        </p:nvSpPr>
        <p:spPr/>
        <p:txBody>
          <a:bodyPr/>
          <a:lstStyle>
            <a:lvl1pPr defTabSz="914400">
              <a:defRPr/>
            </a:lvl1pPr>
          </a:lstStyle>
          <a:p>
            <a:pPr>
              <a:defRPr/>
            </a:pPr>
            <a:fld id="{1AFB1C44-823A-7F41-9694-ECFE102A0C08}" type="slidenum">
              <a:rPr lang="en-US"/>
              <a:pPr>
                <a:defRPr/>
              </a:pPr>
              <a:t>‹#›</a:t>
            </a:fld>
            <a:endParaRPr lang="en-US"/>
          </a:p>
        </p:txBody>
      </p:sp>
    </p:spTree>
    <p:extLst>
      <p:ext uri="{BB962C8B-B14F-4D97-AF65-F5344CB8AC3E}">
        <p14:creationId xmlns:p14="http://schemas.microsoft.com/office/powerpoint/2010/main" val="33791378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5" name="Rounded Rectangle 4"/>
          <p:cNvSpPr/>
          <p:nvPr userDrawn="1"/>
        </p:nvSpPr>
        <p:spPr>
          <a:xfrm>
            <a:off x="179388" y="2160588"/>
            <a:ext cx="8785225" cy="4316412"/>
          </a:xfrm>
          <a:prstGeom prst="roundRect">
            <a:avLst>
              <a:gd name="adj" fmla="val 1635"/>
            </a:avLst>
          </a:prstGeom>
          <a:solidFill>
            <a:srgbClr val="131F0D"/>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defTabSz="457200" fontAlgn="auto">
              <a:spcBef>
                <a:spcPts val="0"/>
              </a:spcBef>
              <a:spcAft>
                <a:spcPts val="0"/>
              </a:spcAft>
              <a:defRPr/>
            </a:pPr>
            <a:endParaRPr lang="en-US" dirty="0">
              <a:solidFill>
                <a:prstClr val="white"/>
              </a:solidFill>
            </a:endParaRPr>
          </a:p>
        </p:txBody>
      </p:sp>
      <p:sp>
        <p:nvSpPr>
          <p:cNvPr id="6" name="Rounded Rectangle 5"/>
          <p:cNvSpPr/>
          <p:nvPr userDrawn="1"/>
        </p:nvSpPr>
        <p:spPr>
          <a:xfrm>
            <a:off x="179388" y="1458913"/>
            <a:ext cx="8785225" cy="487362"/>
          </a:xfrm>
          <a:prstGeom prst="roundRect">
            <a:avLst>
              <a:gd name="adj" fmla="val 14928"/>
            </a:avLst>
          </a:prstGeom>
          <a:solidFill>
            <a:srgbClr val="131F0D"/>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defTabSz="457200" fontAlgn="auto">
              <a:spcBef>
                <a:spcPts val="0"/>
              </a:spcBef>
              <a:spcAft>
                <a:spcPts val="0"/>
              </a:spcAft>
              <a:defRPr/>
            </a:pPr>
            <a:endParaRPr lang="en-US" dirty="0">
              <a:solidFill>
                <a:prstClr val="white"/>
              </a:solidFill>
            </a:endParaRPr>
          </a:p>
        </p:txBody>
      </p:sp>
      <p:sp>
        <p:nvSpPr>
          <p:cNvPr id="3" name="Picture Placeholder 2"/>
          <p:cNvSpPr>
            <a:spLocks noGrp="1"/>
          </p:cNvSpPr>
          <p:nvPr>
            <p:ph type="pic" idx="1"/>
          </p:nvPr>
        </p:nvSpPr>
        <p:spPr>
          <a:xfrm>
            <a:off x="287193" y="2261598"/>
            <a:ext cx="8569615" cy="4000601"/>
          </a:xfrm>
        </p:spPr>
        <p:txBody>
          <a:bodyPr rtlCol="0">
            <a:no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80000" y="6262199"/>
            <a:ext cx="9036000" cy="240201"/>
          </a:xfrm>
        </p:spPr>
        <p:txBody>
          <a:bodyPr anchor="ctr"/>
          <a:lstStyle>
            <a:lvl1pPr marL="0" indent="0">
              <a:buNone/>
              <a:defRPr sz="9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smtClean="0"/>
              <a:t>Click to edit Master text styles</a:t>
            </a:r>
          </a:p>
        </p:txBody>
      </p:sp>
      <p:sp>
        <p:nvSpPr>
          <p:cNvPr id="12" name="Title 1"/>
          <p:cNvSpPr>
            <a:spLocks noGrp="1"/>
          </p:cNvSpPr>
          <p:nvPr>
            <p:ph type="title"/>
          </p:nvPr>
        </p:nvSpPr>
        <p:spPr>
          <a:xfrm>
            <a:off x="180000" y="1458151"/>
            <a:ext cx="8784000" cy="506488"/>
          </a:xfrm>
          <a:prstGeom prst="rect">
            <a:avLst/>
          </a:prstGeom>
        </p:spPr>
        <p:txBody>
          <a:bodyPr tIns="108000" bIns="108000" anchor="ctr" anchorCtr="0"/>
          <a:lstStyle>
            <a:lvl1pPr algn="l">
              <a:defRPr sz="1800" b="0" i="0" cap="all">
                <a:solidFill>
                  <a:schemeClr val="bg1"/>
                </a:solidFill>
                <a:latin typeface="Helvetica Condensed Bold"/>
                <a:cs typeface="C Helvetica Condensed"/>
              </a:defRPr>
            </a:lvl1pPr>
          </a:lstStyle>
          <a:p>
            <a:r>
              <a:rPr lang="en-US" smtClean="0"/>
              <a:t>Click to edit Master title style</a:t>
            </a:r>
            <a:endParaRPr lang="en-US" dirty="0"/>
          </a:p>
        </p:txBody>
      </p:sp>
      <p:sp>
        <p:nvSpPr>
          <p:cNvPr id="7" name="Date Placeholder 4"/>
          <p:cNvSpPr>
            <a:spLocks noGrp="1"/>
          </p:cNvSpPr>
          <p:nvPr>
            <p:ph type="dt" sz="half" idx="10"/>
          </p:nvPr>
        </p:nvSpPr>
        <p:spPr/>
        <p:txBody>
          <a:bodyPr/>
          <a:lstStyle>
            <a:lvl1pPr defTabSz="914400">
              <a:defRPr/>
            </a:lvl1pPr>
          </a:lstStyle>
          <a:p>
            <a:pPr>
              <a:defRPr/>
            </a:pPr>
            <a:fld id="{500FD3FF-878A-3348-9218-FAC9F08758D1}" type="datetimeFigureOut">
              <a:rPr lang="en-US"/>
              <a:pPr>
                <a:defRPr/>
              </a:pPr>
              <a:t>2013/02/25</a:t>
            </a:fld>
            <a:endParaRPr lang="en-US"/>
          </a:p>
        </p:txBody>
      </p:sp>
      <p:sp>
        <p:nvSpPr>
          <p:cNvPr id="8" name="Slide Number Placeholder 6"/>
          <p:cNvSpPr>
            <a:spLocks noGrp="1"/>
          </p:cNvSpPr>
          <p:nvPr>
            <p:ph type="sldNum" sz="quarter" idx="11"/>
          </p:nvPr>
        </p:nvSpPr>
        <p:spPr/>
        <p:txBody>
          <a:bodyPr/>
          <a:lstStyle>
            <a:lvl1pPr defTabSz="914400">
              <a:defRPr/>
            </a:lvl1pPr>
          </a:lstStyle>
          <a:p>
            <a:pPr>
              <a:defRPr/>
            </a:pPr>
            <a:fld id="{B8CBF54D-B615-F54E-93E6-883EABECBC33}" type="slidenum">
              <a:rPr lang="en-US"/>
              <a:pPr>
                <a:defRPr/>
              </a:pPr>
              <a:t>‹#›</a:t>
            </a:fld>
            <a:endParaRPr lang="en-US"/>
          </a:p>
        </p:txBody>
      </p:sp>
    </p:spTree>
    <p:extLst>
      <p:ext uri="{BB962C8B-B14F-4D97-AF65-F5344CB8AC3E}">
        <p14:creationId xmlns:p14="http://schemas.microsoft.com/office/powerpoint/2010/main" val="312722369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0" Type="http://schemas.openxmlformats.org/officeDocument/2006/relationships/image" Target="../media/image1.emf"/><Relationship Id="rId11" Type="http://schemas.openxmlformats.org/officeDocument/2006/relationships/image" Target="../media/image2.emf"/><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1.xml"/><Relationship Id="rId4" Type="http://schemas.openxmlformats.org/officeDocument/2006/relationships/slideLayout" Target="../slideLayouts/slideLayout12.xml"/><Relationship Id="rId5" Type="http://schemas.openxmlformats.org/officeDocument/2006/relationships/slideLayout" Target="../slideLayouts/slideLayout13.xml"/><Relationship Id="rId6" Type="http://schemas.openxmlformats.org/officeDocument/2006/relationships/slideLayout" Target="../slideLayouts/slideLayout14.xml"/><Relationship Id="rId7" Type="http://schemas.openxmlformats.org/officeDocument/2006/relationships/slideLayout" Target="../slideLayouts/slideLayout15.xml"/><Relationship Id="rId8" Type="http://schemas.openxmlformats.org/officeDocument/2006/relationships/theme" Target="../theme/theme2.xml"/><Relationship Id="rId9" Type="http://schemas.openxmlformats.org/officeDocument/2006/relationships/image" Target="../media/image1.emf"/><Relationship Id="rId10" Type="http://schemas.openxmlformats.org/officeDocument/2006/relationships/image" Target="../media/image2.emf"/><Relationship Id="rId1" Type="http://schemas.openxmlformats.org/officeDocument/2006/relationships/slideLayout" Target="../slideLayouts/slideLayout9.xml"/><Relationship Id="rId2"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8.xml"/><Relationship Id="rId4" Type="http://schemas.openxmlformats.org/officeDocument/2006/relationships/slideLayout" Target="../slideLayouts/slideLayout19.xml"/><Relationship Id="rId5" Type="http://schemas.openxmlformats.org/officeDocument/2006/relationships/slideLayout" Target="../slideLayouts/slideLayout20.xml"/><Relationship Id="rId6" Type="http://schemas.openxmlformats.org/officeDocument/2006/relationships/slideLayout" Target="../slideLayouts/slideLayout21.xml"/><Relationship Id="rId7" Type="http://schemas.openxmlformats.org/officeDocument/2006/relationships/slideLayout" Target="../slideLayouts/slideLayout22.xml"/><Relationship Id="rId8" Type="http://schemas.openxmlformats.org/officeDocument/2006/relationships/theme" Target="../theme/theme3.xml"/><Relationship Id="rId9" Type="http://schemas.openxmlformats.org/officeDocument/2006/relationships/image" Target="../media/image1.emf"/><Relationship Id="rId10" Type="http://schemas.openxmlformats.org/officeDocument/2006/relationships/image" Target="../media/image2.emf"/><Relationship Id="rId1" Type="http://schemas.openxmlformats.org/officeDocument/2006/relationships/slideLayout" Target="../slideLayouts/slideLayout16.xml"/><Relationship Id="rId2" Type="http://schemas.openxmlformats.org/officeDocument/2006/relationships/slideLayout" Target="../slideLayouts/slideLayout17.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theme" Target="../theme/theme4.xml"/><Relationship Id="rId9" Type="http://schemas.openxmlformats.org/officeDocument/2006/relationships/image" Target="../media/image1.emf"/><Relationship Id="rId10" Type="http://schemas.openxmlformats.org/officeDocument/2006/relationships/image" Target="../media/image2.emf"/><Relationship Id="rId1" Type="http://schemas.openxmlformats.org/officeDocument/2006/relationships/slideLayout" Target="../slideLayouts/slideLayout23.xml"/><Relationship Id="rId2"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282E1F"/>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eaLnBrk="0" hangingPunct="0">
              <a:defRPr/>
            </a:pPr>
            <a:r>
              <a:rPr lang="en-US" sz="2400" baseline="-25000" dirty="0">
                <a:solidFill>
                  <a:prstClr val="white"/>
                </a:solidFill>
              </a:rPr>
              <a:t>  </a:t>
            </a:r>
          </a:p>
        </p:txBody>
      </p:sp>
      <p:sp>
        <p:nvSpPr>
          <p:cNvPr id="1027" name="Text Placeholder 2"/>
          <p:cNvSpPr>
            <a:spLocks noGrp="1"/>
          </p:cNvSpPr>
          <p:nvPr>
            <p:ph type="body" idx="1"/>
          </p:nvPr>
        </p:nvSpPr>
        <p:spPr bwMode="auto">
          <a:xfrm>
            <a:off x="180975" y="1446213"/>
            <a:ext cx="8782050" cy="504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108000" rIns="91440" bIns="10800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0" y="6502400"/>
            <a:ext cx="2133600" cy="365125"/>
          </a:xfrm>
          <a:prstGeom prst="rect">
            <a:avLst/>
          </a:prstGeom>
        </p:spPr>
        <p:txBody>
          <a:bodyPr vert="horz" lIns="180000" tIns="108000" rIns="91440" bIns="108000" rtlCol="0" anchor="ctr"/>
          <a:lstStyle>
            <a:lvl1pPr algn="l" eaLnBrk="0" hangingPunct="0">
              <a:defRPr sz="900" baseline="-25000">
                <a:solidFill>
                  <a:srgbClr val="B2B2B2"/>
                </a:solidFill>
                <a:latin typeface="Helvetica"/>
                <a:ea typeface="ＭＳ Ｐゴシック" pitchFamily="1" charset="-128"/>
                <a:cs typeface="Helvetica"/>
              </a:defRPr>
            </a:lvl1pPr>
          </a:lstStyle>
          <a:p>
            <a:pPr>
              <a:defRPr/>
            </a:pPr>
            <a:endParaRPr lang="en-US"/>
          </a:p>
        </p:txBody>
      </p:sp>
      <p:sp>
        <p:nvSpPr>
          <p:cNvPr id="6" name="Slide Number Placeholder 5"/>
          <p:cNvSpPr>
            <a:spLocks noGrp="1"/>
          </p:cNvSpPr>
          <p:nvPr>
            <p:ph type="sldNum" sz="quarter" idx="4"/>
          </p:nvPr>
        </p:nvSpPr>
        <p:spPr>
          <a:xfrm>
            <a:off x="7010400" y="6492875"/>
            <a:ext cx="2133600" cy="365125"/>
          </a:xfrm>
          <a:prstGeom prst="rect">
            <a:avLst/>
          </a:prstGeom>
        </p:spPr>
        <p:txBody>
          <a:bodyPr vert="horz" wrap="square" lIns="91440" tIns="45720" rIns="180000" bIns="45720" numCol="1" anchor="ctr" anchorCtr="0" compatLnSpc="1">
            <a:prstTxWarp prst="textNoShape">
              <a:avLst/>
            </a:prstTxWarp>
          </a:bodyPr>
          <a:lstStyle>
            <a:lvl1pPr algn="r" eaLnBrk="0" hangingPunct="0">
              <a:defRPr sz="900" baseline="-25000">
                <a:solidFill>
                  <a:srgbClr val="B2B2B2"/>
                </a:solidFill>
                <a:latin typeface="Helvetica" charset="0"/>
              </a:defRPr>
            </a:lvl1pPr>
          </a:lstStyle>
          <a:p>
            <a:pPr>
              <a:defRPr/>
            </a:pPr>
            <a:fld id="{68F18330-7FE2-844D-A55D-F804DAEB4BBF}" type="slidenum">
              <a:rPr lang="en-US"/>
              <a:pPr>
                <a:defRPr/>
              </a:pPr>
              <a:t>‹#›</a:t>
            </a:fld>
            <a:endParaRPr lang="en-US"/>
          </a:p>
        </p:txBody>
      </p:sp>
      <p:sp>
        <p:nvSpPr>
          <p:cNvPr id="13" name="Rounded Rectangle 12"/>
          <p:cNvSpPr/>
          <p:nvPr/>
        </p:nvSpPr>
        <p:spPr>
          <a:xfrm>
            <a:off x="180975" y="0"/>
            <a:ext cx="8782050" cy="1260475"/>
          </a:xfrm>
          <a:prstGeom prst="roundRect">
            <a:avLst>
              <a:gd name="adj" fmla="val 0"/>
            </a:avLst>
          </a:prstGeom>
          <a:solidFill>
            <a:srgbClr val="131F0D"/>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eaLnBrk="0" hangingPunct="0">
              <a:defRPr/>
            </a:pPr>
            <a:endParaRPr lang="en-US" sz="2400" baseline="-25000" dirty="0">
              <a:solidFill>
                <a:prstClr val="white"/>
              </a:solidFill>
            </a:endParaRPr>
          </a:p>
        </p:txBody>
      </p:sp>
      <p:pic>
        <p:nvPicPr>
          <p:cNvPr id="1031" name="Picture 10"/>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31788" y="138113"/>
            <a:ext cx="1912937" cy="98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3033713" y="160338"/>
            <a:ext cx="180975" cy="182562"/>
          </a:xfrm>
          <a:prstGeom prst="rect">
            <a:avLst/>
          </a:prstGeom>
          <a:solidFill>
            <a:srgbClr val="131F0D"/>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0" hangingPunct="0">
              <a:defRPr/>
            </a:pPr>
            <a:r>
              <a:rPr lang="en-US" sz="2400" baseline="-25000" dirty="0">
                <a:solidFill>
                  <a:prstClr val="white"/>
                </a:solidFill>
              </a:rPr>
              <a:t> </a:t>
            </a:r>
          </a:p>
        </p:txBody>
      </p:sp>
      <p:pic>
        <p:nvPicPr>
          <p:cNvPr id="1033" name="Picture 1" descr="TI-UK-DSP logo-white.eps"/>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6092825" y="660400"/>
            <a:ext cx="2735263"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870" r:id="rId1"/>
    <p:sldLayoutId id="2147484871" r:id="rId2"/>
    <p:sldLayoutId id="2147484872" r:id="rId3"/>
    <p:sldLayoutId id="2147484873" r:id="rId4"/>
    <p:sldLayoutId id="2147484874" r:id="rId5"/>
    <p:sldLayoutId id="2147484875" r:id="rId6"/>
    <p:sldLayoutId id="2147484876" r:id="rId7"/>
    <p:sldLayoutId id="2147484877" r:id="rId8"/>
  </p:sldLayoutIdLst>
  <p:hf hdr="0" ftr="0" dt="0"/>
  <p:txStyles>
    <p:titleStyle>
      <a:lvl1pPr algn="ctr" defTabSz="457200" rtl="0" eaLnBrk="0" fontAlgn="base" hangingPunct="0">
        <a:spcBef>
          <a:spcPct val="0"/>
        </a:spcBef>
        <a:spcAft>
          <a:spcPct val="0"/>
        </a:spcAft>
        <a:defRPr sz="4400" kern="1200">
          <a:solidFill>
            <a:srgbClr val="131F0D"/>
          </a:solidFill>
          <a:latin typeface="+mj-lt"/>
          <a:ea typeface="MS PGothic" pitchFamily="34" charset="-128"/>
          <a:cs typeface="MS PGothic" charset="0"/>
        </a:defRPr>
      </a:lvl1pPr>
      <a:lvl2pPr algn="ctr" defTabSz="457200" rtl="0" eaLnBrk="0" fontAlgn="base" hangingPunct="0">
        <a:spcBef>
          <a:spcPct val="0"/>
        </a:spcBef>
        <a:spcAft>
          <a:spcPct val="0"/>
        </a:spcAft>
        <a:defRPr sz="4400">
          <a:solidFill>
            <a:srgbClr val="131F0D"/>
          </a:solidFill>
          <a:latin typeface="Calibri" pitchFamily="34" charset="0"/>
          <a:ea typeface="MS PGothic" pitchFamily="34" charset="-128"/>
          <a:cs typeface="MS PGothic" charset="0"/>
        </a:defRPr>
      </a:lvl2pPr>
      <a:lvl3pPr algn="ctr" defTabSz="457200" rtl="0" eaLnBrk="0" fontAlgn="base" hangingPunct="0">
        <a:spcBef>
          <a:spcPct val="0"/>
        </a:spcBef>
        <a:spcAft>
          <a:spcPct val="0"/>
        </a:spcAft>
        <a:defRPr sz="4400">
          <a:solidFill>
            <a:srgbClr val="131F0D"/>
          </a:solidFill>
          <a:latin typeface="Calibri" pitchFamily="34" charset="0"/>
          <a:ea typeface="MS PGothic" pitchFamily="34" charset="-128"/>
          <a:cs typeface="MS PGothic" charset="0"/>
        </a:defRPr>
      </a:lvl3pPr>
      <a:lvl4pPr algn="ctr" defTabSz="457200" rtl="0" eaLnBrk="0" fontAlgn="base" hangingPunct="0">
        <a:spcBef>
          <a:spcPct val="0"/>
        </a:spcBef>
        <a:spcAft>
          <a:spcPct val="0"/>
        </a:spcAft>
        <a:defRPr sz="4400">
          <a:solidFill>
            <a:srgbClr val="131F0D"/>
          </a:solidFill>
          <a:latin typeface="Calibri" pitchFamily="34" charset="0"/>
          <a:ea typeface="MS PGothic" pitchFamily="34" charset="-128"/>
          <a:cs typeface="MS PGothic" charset="0"/>
        </a:defRPr>
      </a:lvl4pPr>
      <a:lvl5pPr algn="ctr" defTabSz="457200" rtl="0" eaLnBrk="0" fontAlgn="base" hangingPunct="0">
        <a:spcBef>
          <a:spcPct val="0"/>
        </a:spcBef>
        <a:spcAft>
          <a:spcPct val="0"/>
        </a:spcAft>
        <a:defRPr sz="4400">
          <a:solidFill>
            <a:srgbClr val="131F0D"/>
          </a:solidFill>
          <a:latin typeface="Calibri" pitchFamily="34" charset="0"/>
          <a:ea typeface="MS PGothic" pitchFamily="34" charset="-128"/>
          <a:cs typeface="MS PGothic" charset="0"/>
        </a:defRPr>
      </a:lvl5pPr>
      <a:lvl6pPr marL="457200" algn="ctr" defTabSz="457200" rtl="0" fontAlgn="base">
        <a:spcBef>
          <a:spcPct val="0"/>
        </a:spcBef>
        <a:spcAft>
          <a:spcPct val="0"/>
        </a:spcAft>
        <a:defRPr sz="4400">
          <a:solidFill>
            <a:srgbClr val="131F0D"/>
          </a:solidFill>
          <a:latin typeface="Calibri" pitchFamily="34" charset="0"/>
        </a:defRPr>
      </a:lvl6pPr>
      <a:lvl7pPr marL="914400" algn="ctr" defTabSz="457200" rtl="0" fontAlgn="base">
        <a:spcBef>
          <a:spcPct val="0"/>
        </a:spcBef>
        <a:spcAft>
          <a:spcPct val="0"/>
        </a:spcAft>
        <a:defRPr sz="4400">
          <a:solidFill>
            <a:srgbClr val="131F0D"/>
          </a:solidFill>
          <a:latin typeface="Calibri" pitchFamily="34" charset="0"/>
        </a:defRPr>
      </a:lvl7pPr>
      <a:lvl8pPr marL="1371600" algn="ctr" defTabSz="457200" rtl="0" fontAlgn="base">
        <a:spcBef>
          <a:spcPct val="0"/>
        </a:spcBef>
        <a:spcAft>
          <a:spcPct val="0"/>
        </a:spcAft>
        <a:defRPr sz="4400">
          <a:solidFill>
            <a:srgbClr val="131F0D"/>
          </a:solidFill>
          <a:latin typeface="Calibri" pitchFamily="34" charset="0"/>
        </a:defRPr>
      </a:lvl8pPr>
      <a:lvl9pPr marL="1828800" algn="ctr" defTabSz="457200" rtl="0" fontAlgn="base">
        <a:spcBef>
          <a:spcPct val="0"/>
        </a:spcBef>
        <a:spcAft>
          <a:spcPct val="0"/>
        </a:spcAft>
        <a:defRPr sz="4400">
          <a:solidFill>
            <a:srgbClr val="131F0D"/>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1600" kern="1200">
          <a:solidFill>
            <a:schemeClr val="bg1"/>
          </a:solidFill>
          <a:latin typeface="Helvetica Condensed Medium"/>
          <a:ea typeface="MS PGothic" pitchFamily="34" charset="-128"/>
          <a:cs typeface="MS PGothic" charset="0"/>
        </a:defRPr>
      </a:lvl1pPr>
      <a:lvl2pPr marL="742950" indent="-285750" algn="l" defTabSz="457200" rtl="0" eaLnBrk="0" fontAlgn="base" hangingPunct="0">
        <a:spcBef>
          <a:spcPct val="20000"/>
        </a:spcBef>
        <a:spcAft>
          <a:spcPct val="0"/>
        </a:spcAft>
        <a:buFont typeface="Arial" charset="0"/>
        <a:buChar char="–"/>
        <a:defRPr sz="1600" kern="1200">
          <a:solidFill>
            <a:schemeClr val="bg1"/>
          </a:solidFill>
          <a:latin typeface="Helvetica Condensed Medium"/>
          <a:ea typeface="MS PGothic" pitchFamily="34" charset="-128"/>
          <a:cs typeface="MS PGothic" charset="0"/>
        </a:defRPr>
      </a:lvl2pPr>
      <a:lvl3pPr marL="1143000" indent="-228600" algn="l" defTabSz="457200" rtl="0" eaLnBrk="0" fontAlgn="base" hangingPunct="0">
        <a:spcBef>
          <a:spcPct val="20000"/>
        </a:spcBef>
        <a:spcAft>
          <a:spcPct val="0"/>
        </a:spcAft>
        <a:buFont typeface="Arial" charset="0"/>
        <a:buChar char="•"/>
        <a:defRPr sz="1600" kern="1200">
          <a:solidFill>
            <a:schemeClr val="bg1"/>
          </a:solidFill>
          <a:latin typeface="Helvetica Condensed Medium"/>
          <a:ea typeface="MS PGothic" pitchFamily="34" charset="-128"/>
          <a:cs typeface="MS PGothic" charset="0"/>
        </a:defRPr>
      </a:lvl3pPr>
      <a:lvl4pPr marL="1600200" indent="-228600" algn="l" defTabSz="457200" rtl="0" eaLnBrk="0" fontAlgn="base" hangingPunct="0">
        <a:spcBef>
          <a:spcPct val="20000"/>
        </a:spcBef>
        <a:spcAft>
          <a:spcPct val="0"/>
        </a:spcAft>
        <a:buFont typeface="Arial" charset="0"/>
        <a:buChar char="–"/>
        <a:defRPr sz="1600" kern="1200">
          <a:solidFill>
            <a:schemeClr val="bg1"/>
          </a:solidFill>
          <a:latin typeface="Helvetica Condensed Medium"/>
          <a:ea typeface="MS PGothic" pitchFamily="34" charset="-128"/>
          <a:cs typeface="MS PGothic" charset="0"/>
        </a:defRPr>
      </a:lvl4pPr>
      <a:lvl5pPr marL="2057400" indent="-228600" algn="l" defTabSz="457200" rtl="0" eaLnBrk="0" fontAlgn="base" hangingPunct="0">
        <a:spcBef>
          <a:spcPct val="20000"/>
        </a:spcBef>
        <a:spcAft>
          <a:spcPct val="0"/>
        </a:spcAft>
        <a:buFont typeface="Arial" charset="0"/>
        <a:buChar char="»"/>
        <a:defRPr sz="1600" kern="1200">
          <a:solidFill>
            <a:schemeClr val="bg1"/>
          </a:solidFill>
          <a:latin typeface="Helvetica Condensed Medium"/>
          <a:ea typeface="MS PGothic" pitchFamily="34" charset="-128"/>
          <a:cs typeface="MS PGothic"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rgbClr val="282E1F"/>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defTabSz="457200" fontAlgn="auto">
              <a:spcBef>
                <a:spcPts val="0"/>
              </a:spcBef>
              <a:spcAft>
                <a:spcPts val="0"/>
              </a:spcAft>
              <a:defRPr/>
            </a:pPr>
            <a:r>
              <a:rPr lang="en-US" dirty="0">
                <a:solidFill>
                  <a:prstClr val="white"/>
                </a:solidFill>
              </a:rPr>
              <a:t>  </a:t>
            </a:r>
          </a:p>
        </p:txBody>
      </p:sp>
      <p:sp>
        <p:nvSpPr>
          <p:cNvPr id="10243" name="Text Placeholder 2"/>
          <p:cNvSpPr>
            <a:spLocks noGrp="1"/>
          </p:cNvSpPr>
          <p:nvPr>
            <p:ph type="body" idx="1"/>
          </p:nvPr>
        </p:nvSpPr>
        <p:spPr bwMode="auto">
          <a:xfrm>
            <a:off x="180975" y="1446213"/>
            <a:ext cx="8782050" cy="504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108000" rIns="91440" bIns="10800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0" y="6502400"/>
            <a:ext cx="2133600" cy="365125"/>
          </a:xfrm>
          <a:prstGeom prst="rect">
            <a:avLst/>
          </a:prstGeom>
        </p:spPr>
        <p:txBody>
          <a:bodyPr vert="horz" wrap="square" lIns="180000" tIns="108000" rIns="91440" bIns="108000" numCol="1" anchor="ctr" anchorCtr="0" compatLnSpc="1">
            <a:prstTxWarp prst="textNoShape">
              <a:avLst/>
            </a:prstTxWarp>
          </a:bodyPr>
          <a:lstStyle>
            <a:lvl1pPr defTabSz="457200">
              <a:defRPr sz="900">
                <a:solidFill>
                  <a:srgbClr val="B2B2B2"/>
                </a:solidFill>
                <a:latin typeface="Helvetica" charset="0"/>
                <a:ea typeface="MS PGothic" charset="0"/>
                <a:cs typeface="Helvetica" charset="0"/>
              </a:defRPr>
            </a:lvl1pPr>
          </a:lstStyle>
          <a:p>
            <a:pPr>
              <a:defRPr/>
            </a:pPr>
            <a:endParaRPr lang="en-US"/>
          </a:p>
        </p:txBody>
      </p:sp>
      <p:sp>
        <p:nvSpPr>
          <p:cNvPr id="6" name="Slide Number Placeholder 5"/>
          <p:cNvSpPr>
            <a:spLocks noGrp="1"/>
          </p:cNvSpPr>
          <p:nvPr>
            <p:ph type="sldNum" sz="quarter" idx="4"/>
          </p:nvPr>
        </p:nvSpPr>
        <p:spPr>
          <a:xfrm>
            <a:off x="7010400" y="6492875"/>
            <a:ext cx="2133600" cy="365125"/>
          </a:xfrm>
          <a:prstGeom prst="rect">
            <a:avLst/>
          </a:prstGeom>
        </p:spPr>
        <p:txBody>
          <a:bodyPr vert="horz" wrap="square" lIns="91440" tIns="45720" rIns="180000" bIns="45720" numCol="1" anchor="ctr" anchorCtr="0" compatLnSpc="1">
            <a:prstTxWarp prst="textNoShape">
              <a:avLst/>
            </a:prstTxWarp>
          </a:bodyPr>
          <a:lstStyle>
            <a:lvl1pPr algn="r" defTabSz="457200">
              <a:defRPr sz="900">
                <a:solidFill>
                  <a:srgbClr val="B2B2B2"/>
                </a:solidFill>
                <a:latin typeface="Helvetica" charset="0"/>
              </a:defRPr>
            </a:lvl1pPr>
          </a:lstStyle>
          <a:p>
            <a:pPr>
              <a:defRPr/>
            </a:pPr>
            <a:fld id="{705F7394-161D-8F46-9845-868D8B85A225}" type="slidenum">
              <a:rPr lang="en-US"/>
              <a:pPr>
                <a:defRPr/>
              </a:pPr>
              <a:t>‹#›</a:t>
            </a:fld>
            <a:endParaRPr lang="en-US"/>
          </a:p>
        </p:txBody>
      </p:sp>
      <p:sp>
        <p:nvSpPr>
          <p:cNvPr id="13" name="Rounded Rectangle 12"/>
          <p:cNvSpPr/>
          <p:nvPr userDrawn="1"/>
        </p:nvSpPr>
        <p:spPr>
          <a:xfrm>
            <a:off x="180975" y="0"/>
            <a:ext cx="8782050" cy="1260475"/>
          </a:xfrm>
          <a:prstGeom prst="roundRect">
            <a:avLst>
              <a:gd name="adj" fmla="val 0"/>
            </a:avLst>
          </a:prstGeom>
          <a:solidFill>
            <a:srgbClr val="131F0D"/>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defTabSz="457200" fontAlgn="auto">
              <a:spcBef>
                <a:spcPts val="0"/>
              </a:spcBef>
              <a:spcAft>
                <a:spcPts val="0"/>
              </a:spcAft>
              <a:defRPr/>
            </a:pPr>
            <a:endParaRPr lang="en-US" dirty="0">
              <a:solidFill>
                <a:prstClr val="white"/>
              </a:solidFill>
            </a:endParaRPr>
          </a:p>
        </p:txBody>
      </p:sp>
      <p:pic>
        <p:nvPicPr>
          <p:cNvPr id="10247" name="Picture 10"/>
          <p:cNvPicPr>
            <a:picLocks noChangeAspect="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331788" y="138113"/>
            <a:ext cx="1912937" cy="98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userDrawn="1"/>
        </p:nvSpPr>
        <p:spPr>
          <a:xfrm>
            <a:off x="3033713" y="160338"/>
            <a:ext cx="180975" cy="182562"/>
          </a:xfrm>
          <a:prstGeom prst="rect">
            <a:avLst/>
          </a:prstGeom>
          <a:solidFill>
            <a:srgbClr val="131F0D"/>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r>
              <a:rPr lang="en-US" dirty="0">
                <a:solidFill>
                  <a:prstClr val="white"/>
                </a:solidFill>
              </a:rPr>
              <a:t> </a:t>
            </a:r>
          </a:p>
        </p:txBody>
      </p:sp>
      <p:pic>
        <p:nvPicPr>
          <p:cNvPr id="10249" name="Picture 1" descr="TI-UK-DSP logo-white.eps"/>
          <p:cNvPicPr>
            <a:picLocks noChangeAspect="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6092825" y="660400"/>
            <a:ext cx="2735263"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878" r:id="rId1"/>
    <p:sldLayoutId id="2147484879" r:id="rId2"/>
    <p:sldLayoutId id="2147484880" r:id="rId3"/>
    <p:sldLayoutId id="2147484881" r:id="rId4"/>
    <p:sldLayoutId id="2147484882" r:id="rId5"/>
    <p:sldLayoutId id="2147484883" r:id="rId6"/>
    <p:sldLayoutId id="2147484884" r:id="rId7"/>
  </p:sldLayoutIdLst>
  <p:hf hdr="0" ftr="0" dt="0"/>
  <p:txStyles>
    <p:titleStyle>
      <a:lvl1pPr algn="ctr" defTabSz="457200" rtl="0" eaLnBrk="0" fontAlgn="base" hangingPunct="0">
        <a:spcBef>
          <a:spcPct val="0"/>
        </a:spcBef>
        <a:spcAft>
          <a:spcPct val="0"/>
        </a:spcAft>
        <a:defRPr sz="4400" kern="1200">
          <a:solidFill>
            <a:srgbClr val="131F0D"/>
          </a:solidFill>
          <a:latin typeface="+mj-lt"/>
          <a:ea typeface="MS PGothic" pitchFamily="34" charset="-128"/>
          <a:cs typeface="MS PGothic" charset="0"/>
        </a:defRPr>
      </a:lvl1pPr>
      <a:lvl2pPr algn="ctr" defTabSz="457200" rtl="0" eaLnBrk="0" fontAlgn="base" hangingPunct="0">
        <a:spcBef>
          <a:spcPct val="0"/>
        </a:spcBef>
        <a:spcAft>
          <a:spcPct val="0"/>
        </a:spcAft>
        <a:defRPr sz="4400">
          <a:solidFill>
            <a:srgbClr val="131F0D"/>
          </a:solidFill>
          <a:latin typeface="Calibri" pitchFamily="34" charset="0"/>
          <a:ea typeface="MS PGothic" pitchFamily="34" charset="-128"/>
          <a:cs typeface="MS PGothic" charset="0"/>
        </a:defRPr>
      </a:lvl2pPr>
      <a:lvl3pPr algn="ctr" defTabSz="457200" rtl="0" eaLnBrk="0" fontAlgn="base" hangingPunct="0">
        <a:spcBef>
          <a:spcPct val="0"/>
        </a:spcBef>
        <a:spcAft>
          <a:spcPct val="0"/>
        </a:spcAft>
        <a:defRPr sz="4400">
          <a:solidFill>
            <a:srgbClr val="131F0D"/>
          </a:solidFill>
          <a:latin typeface="Calibri" pitchFamily="34" charset="0"/>
          <a:ea typeface="MS PGothic" pitchFamily="34" charset="-128"/>
          <a:cs typeface="MS PGothic" charset="0"/>
        </a:defRPr>
      </a:lvl3pPr>
      <a:lvl4pPr algn="ctr" defTabSz="457200" rtl="0" eaLnBrk="0" fontAlgn="base" hangingPunct="0">
        <a:spcBef>
          <a:spcPct val="0"/>
        </a:spcBef>
        <a:spcAft>
          <a:spcPct val="0"/>
        </a:spcAft>
        <a:defRPr sz="4400">
          <a:solidFill>
            <a:srgbClr val="131F0D"/>
          </a:solidFill>
          <a:latin typeface="Calibri" pitchFamily="34" charset="0"/>
          <a:ea typeface="MS PGothic" pitchFamily="34" charset="-128"/>
          <a:cs typeface="MS PGothic" charset="0"/>
        </a:defRPr>
      </a:lvl4pPr>
      <a:lvl5pPr algn="ctr" defTabSz="457200" rtl="0" eaLnBrk="0" fontAlgn="base" hangingPunct="0">
        <a:spcBef>
          <a:spcPct val="0"/>
        </a:spcBef>
        <a:spcAft>
          <a:spcPct val="0"/>
        </a:spcAft>
        <a:defRPr sz="4400">
          <a:solidFill>
            <a:srgbClr val="131F0D"/>
          </a:solidFill>
          <a:latin typeface="Calibri" pitchFamily="34" charset="0"/>
          <a:ea typeface="MS PGothic" pitchFamily="34" charset="-128"/>
          <a:cs typeface="MS PGothic" charset="0"/>
        </a:defRPr>
      </a:lvl5pPr>
      <a:lvl6pPr marL="457200" algn="ctr" defTabSz="457200" rtl="0" fontAlgn="base">
        <a:spcBef>
          <a:spcPct val="0"/>
        </a:spcBef>
        <a:spcAft>
          <a:spcPct val="0"/>
        </a:spcAft>
        <a:defRPr sz="4400">
          <a:solidFill>
            <a:srgbClr val="131F0D"/>
          </a:solidFill>
          <a:latin typeface="Calibri" pitchFamily="34" charset="0"/>
        </a:defRPr>
      </a:lvl6pPr>
      <a:lvl7pPr marL="914400" algn="ctr" defTabSz="457200" rtl="0" fontAlgn="base">
        <a:spcBef>
          <a:spcPct val="0"/>
        </a:spcBef>
        <a:spcAft>
          <a:spcPct val="0"/>
        </a:spcAft>
        <a:defRPr sz="4400">
          <a:solidFill>
            <a:srgbClr val="131F0D"/>
          </a:solidFill>
          <a:latin typeface="Calibri" pitchFamily="34" charset="0"/>
        </a:defRPr>
      </a:lvl7pPr>
      <a:lvl8pPr marL="1371600" algn="ctr" defTabSz="457200" rtl="0" fontAlgn="base">
        <a:spcBef>
          <a:spcPct val="0"/>
        </a:spcBef>
        <a:spcAft>
          <a:spcPct val="0"/>
        </a:spcAft>
        <a:defRPr sz="4400">
          <a:solidFill>
            <a:srgbClr val="131F0D"/>
          </a:solidFill>
          <a:latin typeface="Calibri" pitchFamily="34" charset="0"/>
        </a:defRPr>
      </a:lvl8pPr>
      <a:lvl9pPr marL="1828800" algn="ctr" defTabSz="457200" rtl="0" fontAlgn="base">
        <a:spcBef>
          <a:spcPct val="0"/>
        </a:spcBef>
        <a:spcAft>
          <a:spcPct val="0"/>
        </a:spcAft>
        <a:defRPr sz="4400">
          <a:solidFill>
            <a:srgbClr val="131F0D"/>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1600" kern="1200">
          <a:solidFill>
            <a:schemeClr val="bg1"/>
          </a:solidFill>
          <a:latin typeface="Helvetica Condensed Medium"/>
          <a:ea typeface="MS PGothic" pitchFamily="34" charset="-128"/>
          <a:cs typeface="MS PGothic" charset="0"/>
        </a:defRPr>
      </a:lvl1pPr>
      <a:lvl2pPr marL="742950" indent="-285750" algn="l" defTabSz="457200" rtl="0" eaLnBrk="0" fontAlgn="base" hangingPunct="0">
        <a:spcBef>
          <a:spcPct val="20000"/>
        </a:spcBef>
        <a:spcAft>
          <a:spcPct val="0"/>
        </a:spcAft>
        <a:buFont typeface="Arial" charset="0"/>
        <a:buChar char="–"/>
        <a:defRPr sz="1600" kern="1200">
          <a:solidFill>
            <a:schemeClr val="bg1"/>
          </a:solidFill>
          <a:latin typeface="Helvetica Condensed Medium"/>
          <a:ea typeface="MS PGothic" pitchFamily="34" charset="-128"/>
          <a:cs typeface="MS PGothic" charset="0"/>
        </a:defRPr>
      </a:lvl2pPr>
      <a:lvl3pPr marL="1143000" indent="-228600" algn="l" defTabSz="457200" rtl="0" eaLnBrk="0" fontAlgn="base" hangingPunct="0">
        <a:spcBef>
          <a:spcPct val="20000"/>
        </a:spcBef>
        <a:spcAft>
          <a:spcPct val="0"/>
        </a:spcAft>
        <a:buFont typeface="Arial" charset="0"/>
        <a:buChar char="•"/>
        <a:defRPr sz="1600" kern="1200">
          <a:solidFill>
            <a:schemeClr val="bg1"/>
          </a:solidFill>
          <a:latin typeface="Helvetica Condensed Medium"/>
          <a:ea typeface="MS PGothic" pitchFamily="34" charset="-128"/>
          <a:cs typeface="MS PGothic" charset="0"/>
        </a:defRPr>
      </a:lvl3pPr>
      <a:lvl4pPr marL="1600200" indent="-228600" algn="l" defTabSz="457200" rtl="0" eaLnBrk="0" fontAlgn="base" hangingPunct="0">
        <a:spcBef>
          <a:spcPct val="20000"/>
        </a:spcBef>
        <a:spcAft>
          <a:spcPct val="0"/>
        </a:spcAft>
        <a:buFont typeface="Arial" charset="0"/>
        <a:buChar char="–"/>
        <a:defRPr sz="1600" kern="1200">
          <a:solidFill>
            <a:schemeClr val="bg1"/>
          </a:solidFill>
          <a:latin typeface="Helvetica Condensed Medium"/>
          <a:ea typeface="MS PGothic" pitchFamily="34" charset="-128"/>
          <a:cs typeface="MS PGothic" charset="0"/>
        </a:defRPr>
      </a:lvl4pPr>
      <a:lvl5pPr marL="2057400" indent="-228600" algn="l" defTabSz="457200" rtl="0" eaLnBrk="0" fontAlgn="base" hangingPunct="0">
        <a:spcBef>
          <a:spcPct val="20000"/>
        </a:spcBef>
        <a:spcAft>
          <a:spcPct val="0"/>
        </a:spcAft>
        <a:buFont typeface="Arial" charset="0"/>
        <a:buChar char="»"/>
        <a:defRPr sz="1600" kern="1200">
          <a:solidFill>
            <a:schemeClr val="bg1"/>
          </a:solidFill>
          <a:latin typeface="Helvetica Condensed Medium"/>
          <a:ea typeface="MS PGothic" pitchFamily="34" charset="-128"/>
          <a:cs typeface="MS PGothic"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rgbClr val="282E1F"/>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defTabSz="457200" fontAlgn="auto">
              <a:spcBef>
                <a:spcPts val="0"/>
              </a:spcBef>
              <a:spcAft>
                <a:spcPts val="0"/>
              </a:spcAft>
              <a:defRPr/>
            </a:pPr>
            <a:r>
              <a:rPr lang="en-US" dirty="0">
                <a:solidFill>
                  <a:prstClr val="white"/>
                </a:solidFill>
              </a:rPr>
              <a:t>  </a:t>
            </a:r>
          </a:p>
        </p:txBody>
      </p:sp>
      <p:sp>
        <p:nvSpPr>
          <p:cNvPr id="18435" name="Text Placeholder 2"/>
          <p:cNvSpPr>
            <a:spLocks noGrp="1"/>
          </p:cNvSpPr>
          <p:nvPr>
            <p:ph type="body" idx="1"/>
          </p:nvPr>
        </p:nvSpPr>
        <p:spPr bwMode="auto">
          <a:xfrm>
            <a:off x="180975" y="1446213"/>
            <a:ext cx="8782050" cy="504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108000" rIns="91440" bIns="10800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0" y="6502400"/>
            <a:ext cx="2133600" cy="365125"/>
          </a:xfrm>
          <a:prstGeom prst="rect">
            <a:avLst/>
          </a:prstGeom>
        </p:spPr>
        <p:txBody>
          <a:bodyPr vert="horz" wrap="square" lIns="180000" tIns="108000" rIns="91440" bIns="108000" numCol="1" anchor="ctr" anchorCtr="0" compatLnSpc="1">
            <a:prstTxWarp prst="textNoShape">
              <a:avLst/>
            </a:prstTxWarp>
          </a:bodyPr>
          <a:lstStyle>
            <a:lvl1pPr defTabSz="457200">
              <a:defRPr sz="900">
                <a:solidFill>
                  <a:srgbClr val="B2B2B2"/>
                </a:solidFill>
                <a:latin typeface="Helvetica" charset="0"/>
                <a:ea typeface="MS PGothic" charset="0"/>
                <a:cs typeface="Helvetica" charset="0"/>
              </a:defRPr>
            </a:lvl1pPr>
          </a:lstStyle>
          <a:p>
            <a:pPr>
              <a:defRPr/>
            </a:pPr>
            <a:endParaRPr lang="en-US"/>
          </a:p>
        </p:txBody>
      </p:sp>
      <p:sp>
        <p:nvSpPr>
          <p:cNvPr id="6" name="Slide Number Placeholder 5"/>
          <p:cNvSpPr>
            <a:spLocks noGrp="1"/>
          </p:cNvSpPr>
          <p:nvPr>
            <p:ph type="sldNum" sz="quarter" idx="4"/>
          </p:nvPr>
        </p:nvSpPr>
        <p:spPr>
          <a:xfrm>
            <a:off x="7010400" y="6492875"/>
            <a:ext cx="2133600" cy="365125"/>
          </a:xfrm>
          <a:prstGeom prst="rect">
            <a:avLst/>
          </a:prstGeom>
        </p:spPr>
        <p:txBody>
          <a:bodyPr vert="horz" wrap="square" lIns="91440" tIns="45720" rIns="180000" bIns="45720" numCol="1" anchor="ctr" anchorCtr="0" compatLnSpc="1">
            <a:prstTxWarp prst="textNoShape">
              <a:avLst/>
            </a:prstTxWarp>
          </a:bodyPr>
          <a:lstStyle>
            <a:lvl1pPr algn="r" defTabSz="457200">
              <a:defRPr sz="900">
                <a:solidFill>
                  <a:srgbClr val="B2B2B2"/>
                </a:solidFill>
                <a:latin typeface="Helvetica" charset="0"/>
              </a:defRPr>
            </a:lvl1pPr>
          </a:lstStyle>
          <a:p>
            <a:pPr>
              <a:defRPr/>
            </a:pPr>
            <a:fld id="{59EB2F3B-1436-7641-86AD-0C0423057B59}" type="slidenum">
              <a:rPr lang="en-US"/>
              <a:pPr>
                <a:defRPr/>
              </a:pPr>
              <a:t>‹#›</a:t>
            </a:fld>
            <a:endParaRPr lang="en-US"/>
          </a:p>
        </p:txBody>
      </p:sp>
      <p:sp>
        <p:nvSpPr>
          <p:cNvPr id="13" name="Rounded Rectangle 12"/>
          <p:cNvSpPr/>
          <p:nvPr userDrawn="1"/>
        </p:nvSpPr>
        <p:spPr>
          <a:xfrm>
            <a:off x="180975" y="0"/>
            <a:ext cx="8782050" cy="1260475"/>
          </a:xfrm>
          <a:prstGeom prst="roundRect">
            <a:avLst>
              <a:gd name="adj" fmla="val 0"/>
            </a:avLst>
          </a:prstGeom>
          <a:solidFill>
            <a:srgbClr val="131F0D"/>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defTabSz="457200" fontAlgn="auto">
              <a:spcBef>
                <a:spcPts val="0"/>
              </a:spcBef>
              <a:spcAft>
                <a:spcPts val="0"/>
              </a:spcAft>
              <a:defRPr/>
            </a:pPr>
            <a:endParaRPr lang="en-US" dirty="0">
              <a:solidFill>
                <a:prstClr val="white"/>
              </a:solidFill>
            </a:endParaRPr>
          </a:p>
        </p:txBody>
      </p:sp>
      <p:pic>
        <p:nvPicPr>
          <p:cNvPr id="18439" name="Picture 10"/>
          <p:cNvPicPr>
            <a:picLocks noChangeAspect="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331788" y="138113"/>
            <a:ext cx="1912937" cy="98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userDrawn="1"/>
        </p:nvSpPr>
        <p:spPr>
          <a:xfrm>
            <a:off x="3033713" y="160338"/>
            <a:ext cx="180975" cy="182562"/>
          </a:xfrm>
          <a:prstGeom prst="rect">
            <a:avLst/>
          </a:prstGeom>
          <a:solidFill>
            <a:srgbClr val="131F0D"/>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r>
              <a:rPr lang="en-US" dirty="0">
                <a:solidFill>
                  <a:prstClr val="white"/>
                </a:solidFill>
              </a:rPr>
              <a:t> </a:t>
            </a:r>
          </a:p>
        </p:txBody>
      </p:sp>
      <p:pic>
        <p:nvPicPr>
          <p:cNvPr id="18441" name="Picture 1" descr="TI-UK-DSP logo-white.eps"/>
          <p:cNvPicPr>
            <a:picLocks noChangeAspect="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6092825" y="660400"/>
            <a:ext cx="2735263"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885" r:id="rId1"/>
    <p:sldLayoutId id="2147484886" r:id="rId2"/>
    <p:sldLayoutId id="2147484887" r:id="rId3"/>
    <p:sldLayoutId id="2147484888" r:id="rId4"/>
    <p:sldLayoutId id="2147484889" r:id="rId5"/>
    <p:sldLayoutId id="2147484890" r:id="rId6"/>
    <p:sldLayoutId id="2147484891" r:id="rId7"/>
  </p:sldLayoutIdLst>
  <p:hf hdr="0" ftr="0" dt="0"/>
  <p:txStyles>
    <p:titleStyle>
      <a:lvl1pPr algn="ctr" defTabSz="457200" rtl="0" eaLnBrk="0" fontAlgn="base" hangingPunct="0">
        <a:spcBef>
          <a:spcPct val="0"/>
        </a:spcBef>
        <a:spcAft>
          <a:spcPct val="0"/>
        </a:spcAft>
        <a:defRPr sz="4400" kern="1200">
          <a:solidFill>
            <a:srgbClr val="131F0D"/>
          </a:solidFill>
          <a:latin typeface="+mj-lt"/>
          <a:ea typeface="MS PGothic" pitchFamily="34" charset="-128"/>
          <a:cs typeface="MS PGothic" charset="0"/>
        </a:defRPr>
      </a:lvl1pPr>
      <a:lvl2pPr algn="ctr" defTabSz="457200" rtl="0" eaLnBrk="0" fontAlgn="base" hangingPunct="0">
        <a:spcBef>
          <a:spcPct val="0"/>
        </a:spcBef>
        <a:spcAft>
          <a:spcPct val="0"/>
        </a:spcAft>
        <a:defRPr sz="4400">
          <a:solidFill>
            <a:srgbClr val="131F0D"/>
          </a:solidFill>
          <a:latin typeface="Calibri" pitchFamily="34" charset="0"/>
          <a:ea typeface="MS PGothic" pitchFamily="34" charset="-128"/>
          <a:cs typeface="MS PGothic" charset="0"/>
        </a:defRPr>
      </a:lvl2pPr>
      <a:lvl3pPr algn="ctr" defTabSz="457200" rtl="0" eaLnBrk="0" fontAlgn="base" hangingPunct="0">
        <a:spcBef>
          <a:spcPct val="0"/>
        </a:spcBef>
        <a:spcAft>
          <a:spcPct val="0"/>
        </a:spcAft>
        <a:defRPr sz="4400">
          <a:solidFill>
            <a:srgbClr val="131F0D"/>
          </a:solidFill>
          <a:latin typeface="Calibri" pitchFamily="34" charset="0"/>
          <a:ea typeface="MS PGothic" pitchFamily="34" charset="-128"/>
          <a:cs typeface="MS PGothic" charset="0"/>
        </a:defRPr>
      </a:lvl3pPr>
      <a:lvl4pPr algn="ctr" defTabSz="457200" rtl="0" eaLnBrk="0" fontAlgn="base" hangingPunct="0">
        <a:spcBef>
          <a:spcPct val="0"/>
        </a:spcBef>
        <a:spcAft>
          <a:spcPct val="0"/>
        </a:spcAft>
        <a:defRPr sz="4400">
          <a:solidFill>
            <a:srgbClr val="131F0D"/>
          </a:solidFill>
          <a:latin typeface="Calibri" pitchFamily="34" charset="0"/>
          <a:ea typeface="MS PGothic" pitchFamily="34" charset="-128"/>
          <a:cs typeface="MS PGothic" charset="0"/>
        </a:defRPr>
      </a:lvl4pPr>
      <a:lvl5pPr algn="ctr" defTabSz="457200" rtl="0" eaLnBrk="0" fontAlgn="base" hangingPunct="0">
        <a:spcBef>
          <a:spcPct val="0"/>
        </a:spcBef>
        <a:spcAft>
          <a:spcPct val="0"/>
        </a:spcAft>
        <a:defRPr sz="4400">
          <a:solidFill>
            <a:srgbClr val="131F0D"/>
          </a:solidFill>
          <a:latin typeface="Calibri" pitchFamily="34" charset="0"/>
          <a:ea typeface="MS PGothic" pitchFamily="34" charset="-128"/>
          <a:cs typeface="MS PGothic" charset="0"/>
        </a:defRPr>
      </a:lvl5pPr>
      <a:lvl6pPr marL="457200" algn="ctr" defTabSz="457200" rtl="0" fontAlgn="base">
        <a:spcBef>
          <a:spcPct val="0"/>
        </a:spcBef>
        <a:spcAft>
          <a:spcPct val="0"/>
        </a:spcAft>
        <a:defRPr sz="4400">
          <a:solidFill>
            <a:srgbClr val="131F0D"/>
          </a:solidFill>
          <a:latin typeface="Calibri" pitchFamily="34" charset="0"/>
        </a:defRPr>
      </a:lvl6pPr>
      <a:lvl7pPr marL="914400" algn="ctr" defTabSz="457200" rtl="0" fontAlgn="base">
        <a:spcBef>
          <a:spcPct val="0"/>
        </a:spcBef>
        <a:spcAft>
          <a:spcPct val="0"/>
        </a:spcAft>
        <a:defRPr sz="4400">
          <a:solidFill>
            <a:srgbClr val="131F0D"/>
          </a:solidFill>
          <a:latin typeface="Calibri" pitchFamily="34" charset="0"/>
        </a:defRPr>
      </a:lvl7pPr>
      <a:lvl8pPr marL="1371600" algn="ctr" defTabSz="457200" rtl="0" fontAlgn="base">
        <a:spcBef>
          <a:spcPct val="0"/>
        </a:spcBef>
        <a:spcAft>
          <a:spcPct val="0"/>
        </a:spcAft>
        <a:defRPr sz="4400">
          <a:solidFill>
            <a:srgbClr val="131F0D"/>
          </a:solidFill>
          <a:latin typeface="Calibri" pitchFamily="34" charset="0"/>
        </a:defRPr>
      </a:lvl8pPr>
      <a:lvl9pPr marL="1828800" algn="ctr" defTabSz="457200" rtl="0" fontAlgn="base">
        <a:spcBef>
          <a:spcPct val="0"/>
        </a:spcBef>
        <a:spcAft>
          <a:spcPct val="0"/>
        </a:spcAft>
        <a:defRPr sz="4400">
          <a:solidFill>
            <a:srgbClr val="131F0D"/>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1600" kern="1200">
          <a:solidFill>
            <a:schemeClr val="bg1"/>
          </a:solidFill>
          <a:latin typeface="Helvetica Condensed Medium"/>
          <a:ea typeface="MS PGothic" pitchFamily="34" charset="-128"/>
          <a:cs typeface="MS PGothic" charset="0"/>
        </a:defRPr>
      </a:lvl1pPr>
      <a:lvl2pPr marL="742950" indent="-285750" algn="l" defTabSz="457200" rtl="0" eaLnBrk="0" fontAlgn="base" hangingPunct="0">
        <a:spcBef>
          <a:spcPct val="20000"/>
        </a:spcBef>
        <a:spcAft>
          <a:spcPct val="0"/>
        </a:spcAft>
        <a:buFont typeface="Arial" charset="0"/>
        <a:buChar char="–"/>
        <a:defRPr sz="1600" kern="1200">
          <a:solidFill>
            <a:schemeClr val="bg1"/>
          </a:solidFill>
          <a:latin typeface="Helvetica Condensed Medium"/>
          <a:ea typeface="MS PGothic" pitchFamily="34" charset="-128"/>
          <a:cs typeface="MS PGothic" charset="0"/>
        </a:defRPr>
      </a:lvl2pPr>
      <a:lvl3pPr marL="1143000" indent="-228600" algn="l" defTabSz="457200" rtl="0" eaLnBrk="0" fontAlgn="base" hangingPunct="0">
        <a:spcBef>
          <a:spcPct val="20000"/>
        </a:spcBef>
        <a:spcAft>
          <a:spcPct val="0"/>
        </a:spcAft>
        <a:buFont typeface="Arial" charset="0"/>
        <a:buChar char="•"/>
        <a:defRPr sz="1600" kern="1200">
          <a:solidFill>
            <a:schemeClr val="bg1"/>
          </a:solidFill>
          <a:latin typeface="Helvetica Condensed Medium"/>
          <a:ea typeface="MS PGothic" pitchFamily="34" charset="-128"/>
          <a:cs typeface="MS PGothic" charset="0"/>
        </a:defRPr>
      </a:lvl3pPr>
      <a:lvl4pPr marL="1600200" indent="-228600" algn="l" defTabSz="457200" rtl="0" eaLnBrk="0" fontAlgn="base" hangingPunct="0">
        <a:spcBef>
          <a:spcPct val="20000"/>
        </a:spcBef>
        <a:spcAft>
          <a:spcPct val="0"/>
        </a:spcAft>
        <a:buFont typeface="Arial" charset="0"/>
        <a:buChar char="–"/>
        <a:defRPr sz="1600" kern="1200">
          <a:solidFill>
            <a:schemeClr val="bg1"/>
          </a:solidFill>
          <a:latin typeface="Helvetica Condensed Medium"/>
          <a:ea typeface="MS PGothic" pitchFamily="34" charset="-128"/>
          <a:cs typeface="MS PGothic" charset="0"/>
        </a:defRPr>
      </a:lvl4pPr>
      <a:lvl5pPr marL="2057400" indent="-228600" algn="l" defTabSz="457200" rtl="0" eaLnBrk="0" fontAlgn="base" hangingPunct="0">
        <a:spcBef>
          <a:spcPct val="20000"/>
        </a:spcBef>
        <a:spcAft>
          <a:spcPct val="0"/>
        </a:spcAft>
        <a:buFont typeface="Arial" charset="0"/>
        <a:buChar char="»"/>
        <a:defRPr sz="1600" kern="1200">
          <a:solidFill>
            <a:schemeClr val="bg1"/>
          </a:solidFill>
          <a:latin typeface="Helvetica Condensed Medium"/>
          <a:ea typeface="MS PGothic" pitchFamily="34" charset="-128"/>
          <a:cs typeface="MS PGothic"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0" y="0"/>
            <a:ext cx="9144000" cy="6858000"/>
          </a:xfrm>
          <a:prstGeom prst="rect">
            <a:avLst/>
          </a:prstGeom>
          <a:solidFill>
            <a:srgbClr val="282E1F"/>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defTabSz="457200" fontAlgn="auto">
              <a:spcBef>
                <a:spcPts val="0"/>
              </a:spcBef>
              <a:spcAft>
                <a:spcPts val="0"/>
              </a:spcAft>
              <a:defRPr/>
            </a:pPr>
            <a:r>
              <a:rPr lang="en-US" dirty="0">
                <a:solidFill>
                  <a:prstClr val="white"/>
                </a:solidFill>
              </a:rPr>
              <a:t>  </a:t>
            </a:r>
          </a:p>
        </p:txBody>
      </p:sp>
      <p:sp>
        <p:nvSpPr>
          <p:cNvPr id="26627" name="Text Placeholder 2"/>
          <p:cNvSpPr>
            <a:spLocks noGrp="1"/>
          </p:cNvSpPr>
          <p:nvPr>
            <p:ph type="body" idx="1"/>
          </p:nvPr>
        </p:nvSpPr>
        <p:spPr bwMode="auto">
          <a:xfrm>
            <a:off x="180975" y="1446213"/>
            <a:ext cx="8782050" cy="504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108000" rIns="91440" bIns="10800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0" y="6502400"/>
            <a:ext cx="2133600" cy="365125"/>
          </a:xfrm>
          <a:prstGeom prst="rect">
            <a:avLst/>
          </a:prstGeom>
        </p:spPr>
        <p:txBody>
          <a:bodyPr vert="horz" wrap="square" lIns="180000" tIns="108000" rIns="91440" bIns="108000" numCol="1" anchor="ctr" anchorCtr="0" compatLnSpc="1">
            <a:prstTxWarp prst="textNoShape">
              <a:avLst/>
            </a:prstTxWarp>
          </a:bodyPr>
          <a:lstStyle>
            <a:lvl1pPr defTabSz="457200">
              <a:defRPr sz="900">
                <a:solidFill>
                  <a:srgbClr val="B2B2B2"/>
                </a:solidFill>
                <a:latin typeface="Helvetica" charset="0"/>
                <a:cs typeface="Helvetica" charset="0"/>
              </a:defRPr>
            </a:lvl1pPr>
          </a:lstStyle>
          <a:p>
            <a:pPr>
              <a:defRPr/>
            </a:pPr>
            <a:fld id="{E1458A2F-F264-5A40-A6EE-7282D5CF4329}" type="datetimeFigureOut">
              <a:rPr lang="en-US"/>
              <a:pPr>
                <a:defRPr/>
              </a:pPr>
              <a:t>2013/02/25</a:t>
            </a:fld>
            <a:endParaRPr lang="en-US"/>
          </a:p>
        </p:txBody>
      </p:sp>
      <p:sp>
        <p:nvSpPr>
          <p:cNvPr id="6" name="Slide Number Placeholder 5"/>
          <p:cNvSpPr>
            <a:spLocks noGrp="1"/>
          </p:cNvSpPr>
          <p:nvPr>
            <p:ph type="sldNum" sz="quarter" idx="4"/>
          </p:nvPr>
        </p:nvSpPr>
        <p:spPr>
          <a:xfrm>
            <a:off x="7010400" y="6492875"/>
            <a:ext cx="2133600" cy="365125"/>
          </a:xfrm>
          <a:prstGeom prst="rect">
            <a:avLst/>
          </a:prstGeom>
        </p:spPr>
        <p:txBody>
          <a:bodyPr vert="horz" wrap="square" lIns="91440" tIns="45720" rIns="180000" bIns="45720" numCol="1" anchor="ctr" anchorCtr="0" compatLnSpc="1">
            <a:prstTxWarp prst="textNoShape">
              <a:avLst/>
            </a:prstTxWarp>
          </a:bodyPr>
          <a:lstStyle>
            <a:lvl1pPr algn="r" defTabSz="457200">
              <a:defRPr sz="900">
                <a:solidFill>
                  <a:srgbClr val="B2B2B2"/>
                </a:solidFill>
                <a:latin typeface="Helvetica" charset="0"/>
                <a:cs typeface="Helvetica" charset="0"/>
              </a:defRPr>
            </a:lvl1pPr>
          </a:lstStyle>
          <a:p>
            <a:pPr>
              <a:defRPr/>
            </a:pPr>
            <a:fld id="{FEE6EBB8-23B9-3444-B2FB-FE381AC5E642}" type="slidenum">
              <a:rPr lang="en-US"/>
              <a:pPr>
                <a:defRPr/>
              </a:pPr>
              <a:t>‹#›</a:t>
            </a:fld>
            <a:endParaRPr lang="en-US"/>
          </a:p>
        </p:txBody>
      </p:sp>
      <p:sp>
        <p:nvSpPr>
          <p:cNvPr id="13" name="Rounded Rectangle 12"/>
          <p:cNvSpPr/>
          <p:nvPr userDrawn="1"/>
        </p:nvSpPr>
        <p:spPr>
          <a:xfrm>
            <a:off x="180975" y="0"/>
            <a:ext cx="8782050" cy="1260475"/>
          </a:xfrm>
          <a:prstGeom prst="roundRect">
            <a:avLst>
              <a:gd name="adj" fmla="val 0"/>
            </a:avLst>
          </a:prstGeom>
          <a:solidFill>
            <a:srgbClr val="131F0D"/>
          </a:solidFill>
          <a:ln>
            <a:noFill/>
          </a:ln>
        </p:spPr>
        <p:style>
          <a:lnRef idx="2">
            <a:schemeClr val="dk1">
              <a:shade val="50000"/>
            </a:schemeClr>
          </a:lnRef>
          <a:fillRef idx="1">
            <a:schemeClr val="dk1"/>
          </a:fillRef>
          <a:effectRef idx="0">
            <a:schemeClr val="dk1"/>
          </a:effectRef>
          <a:fontRef idx="minor">
            <a:schemeClr val="lt1"/>
          </a:fontRef>
        </p:style>
        <p:txBody>
          <a:bodyPr anchor="ctr"/>
          <a:lstStyle/>
          <a:p>
            <a:pPr algn="ctr" defTabSz="457200" fontAlgn="auto">
              <a:spcBef>
                <a:spcPts val="0"/>
              </a:spcBef>
              <a:spcAft>
                <a:spcPts val="0"/>
              </a:spcAft>
              <a:defRPr/>
            </a:pPr>
            <a:endParaRPr lang="en-US" dirty="0">
              <a:solidFill>
                <a:prstClr val="white"/>
              </a:solidFill>
            </a:endParaRPr>
          </a:p>
        </p:txBody>
      </p:sp>
      <p:pic>
        <p:nvPicPr>
          <p:cNvPr id="26631" name="Picture 10"/>
          <p:cNvPicPr>
            <a:picLocks noChangeAspect="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331788" y="138113"/>
            <a:ext cx="1912937" cy="98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userDrawn="1"/>
        </p:nvSpPr>
        <p:spPr>
          <a:xfrm>
            <a:off x="3033713" y="160338"/>
            <a:ext cx="180975" cy="182562"/>
          </a:xfrm>
          <a:prstGeom prst="rect">
            <a:avLst/>
          </a:prstGeom>
          <a:solidFill>
            <a:srgbClr val="131F0D"/>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457200" fontAlgn="auto">
              <a:spcBef>
                <a:spcPts val="0"/>
              </a:spcBef>
              <a:spcAft>
                <a:spcPts val="0"/>
              </a:spcAft>
              <a:defRPr/>
            </a:pPr>
            <a:r>
              <a:rPr lang="en-US" dirty="0">
                <a:solidFill>
                  <a:prstClr val="white"/>
                </a:solidFill>
              </a:rPr>
              <a:t> </a:t>
            </a:r>
          </a:p>
        </p:txBody>
      </p:sp>
      <p:pic>
        <p:nvPicPr>
          <p:cNvPr id="26633" name="Picture 1" descr="TI-UK-DSP logo-white.eps"/>
          <p:cNvPicPr>
            <a:picLocks noChangeAspect="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6092825" y="660400"/>
            <a:ext cx="2735263"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4892" r:id="rId1"/>
    <p:sldLayoutId id="2147484893" r:id="rId2"/>
    <p:sldLayoutId id="2147484894" r:id="rId3"/>
    <p:sldLayoutId id="2147484895" r:id="rId4"/>
    <p:sldLayoutId id="2147484896" r:id="rId5"/>
    <p:sldLayoutId id="2147484897" r:id="rId6"/>
    <p:sldLayoutId id="2147484898" r:id="rId7"/>
  </p:sldLayoutIdLst>
  <p:txStyles>
    <p:titleStyle>
      <a:lvl1pPr algn="ctr" defTabSz="457200" rtl="0" eaLnBrk="0" fontAlgn="base" hangingPunct="0">
        <a:spcBef>
          <a:spcPct val="0"/>
        </a:spcBef>
        <a:spcAft>
          <a:spcPct val="0"/>
        </a:spcAft>
        <a:defRPr sz="4400" kern="1200">
          <a:solidFill>
            <a:srgbClr val="131F0D"/>
          </a:solidFill>
          <a:latin typeface="+mj-lt"/>
          <a:ea typeface="ＭＳ Ｐゴシック" charset="0"/>
          <a:cs typeface="ＭＳ Ｐゴシック" charset="0"/>
        </a:defRPr>
      </a:lvl1pPr>
      <a:lvl2pPr algn="ctr" defTabSz="457200" rtl="0" eaLnBrk="0" fontAlgn="base" hangingPunct="0">
        <a:spcBef>
          <a:spcPct val="0"/>
        </a:spcBef>
        <a:spcAft>
          <a:spcPct val="0"/>
        </a:spcAft>
        <a:defRPr sz="4400">
          <a:solidFill>
            <a:srgbClr val="131F0D"/>
          </a:solidFill>
          <a:latin typeface="Calibri" pitchFamily="34" charset="0"/>
          <a:ea typeface="ＭＳ Ｐゴシック" charset="0"/>
          <a:cs typeface="ＭＳ Ｐゴシック" charset="0"/>
        </a:defRPr>
      </a:lvl2pPr>
      <a:lvl3pPr algn="ctr" defTabSz="457200" rtl="0" eaLnBrk="0" fontAlgn="base" hangingPunct="0">
        <a:spcBef>
          <a:spcPct val="0"/>
        </a:spcBef>
        <a:spcAft>
          <a:spcPct val="0"/>
        </a:spcAft>
        <a:defRPr sz="4400">
          <a:solidFill>
            <a:srgbClr val="131F0D"/>
          </a:solidFill>
          <a:latin typeface="Calibri" pitchFamily="34" charset="0"/>
          <a:ea typeface="ＭＳ Ｐゴシック" charset="0"/>
          <a:cs typeface="ＭＳ Ｐゴシック" charset="0"/>
        </a:defRPr>
      </a:lvl3pPr>
      <a:lvl4pPr algn="ctr" defTabSz="457200" rtl="0" eaLnBrk="0" fontAlgn="base" hangingPunct="0">
        <a:spcBef>
          <a:spcPct val="0"/>
        </a:spcBef>
        <a:spcAft>
          <a:spcPct val="0"/>
        </a:spcAft>
        <a:defRPr sz="4400">
          <a:solidFill>
            <a:srgbClr val="131F0D"/>
          </a:solidFill>
          <a:latin typeface="Calibri" pitchFamily="34" charset="0"/>
          <a:ea typeface="ＭＳ Ｐゴシック" charset="0"/>
          <a:cs typeface="ＭＳ Ｐゴシック" charset="0"/>
        </a:defRPr>
      </a:lvl4pPr>
      <a:lvl5pPr algn="ctr" defTabSz="457200" rtl="0" eaLnBrk="0" fontAlgn="base" hangingPunct="0">
        <a:spcBef>
          <a:spcPct val="0"/>
        </a:spcBef>
        <a:spcAft>
          <a:spcPct val="0"/>
        </a:spcAft>
        <a:defRPr sz="4400">
          <a:solidFill>
            <a:srgbClr val="131F0D"/>
          </a:solidFill>
          <a:latin typeface="Calibri" pitchFamily="34" charset="0"/>
          <a:ea typeface="ＭＳ Ｐゴシック" charset="0"/>
          <a:cs typeface="ＭＳ Ｐゴシック" charset="0"/>
        </a:defRPr>
      </a:lvl5pPr>
      <a:lvl6pPr marL="457200" algn="ctr" defTabSz="457200" rtl="0" fontAlgn="base">
        <a:spcBef>
          <a:spcPct val="0"/>
        </a:spcBef>
        <a:spcAft>
          <a:spcPct val="0"/>
        </a:spcAft>
        <a:defRPr sz="4400">
          <a:solidFill>
            <a:srgbClr val="131F0D"/>
          </a:solidFill>
          <a:latin typeface="Calibri" pitchFamily="34" charset="0"/>
        </a:defRPr>
      </a:lvl6pPr>
      <a:lvl7pPr marL="914400" algn="ctr" defTabSz="457200" rtl="0" fontAlgn="base">
        <a:spcBef>
          <a:spcPct val="0"/>
        </a:spcBef>
        <a:spcAft>
          <a:spcPct val="0"/>
        </a:spcAft>
        <a:defRPr sz="4400">
          <a:solidFill>
            <a:srgbClr val="131F0D"/>
          </a:solidFill>
          <a:latin typeface="Calibri" pitchFamily="34" charset="0"/>
        </a:defRPr>
      </a:lvl7pPr>
      <a:lvl8pPr marL="1371600" algn="ctr" defTabSz="457200" rtl="0" fontAlgn="base">
        <a:spcBef>
          <a:spcPct val="0"/>
        </a:spcBef>
        <a:spcAft>
          <a:spcPct val="0"/>
        </a:spcAft>
        <a:defRPr sz="4400">
          <a:solidFill>
            <a:srgbClr val="131F0D"/>
          </a:solidFill>
          <a:latin typeface="Calibri" pitchFamily="34" charset="0"/>
        </a:defRPr>
      </a:lvl8pPr>
      <a:lvl9pPr marL="1828800" algn="ctr" defTabSz="457200" rtl="0" fontAlgn="base">
        <a:spcBef>
          <a:spcPct val="0"/>
        </a:spcBef>
        <a:spcAft>
          <a:spcPct val="0"/>
        </a:spcAft>
        <a:defRPr sz="4400">
          <a:solidFill>
            <a:srgbClr val="131F0D"/>
          </a:solidFill>
          <a:latin typeface="Calibri" pitchFamily="34" charset="0"/>
        </a:defRPr>
      </a:lvl9pPr>
    </p:titleStyle>
    <p:bodyStyle>
      <a:lvl1pPr marL="342900" indent="-342900" algn="l" defTabSz="457200" rtl="0" eaLnBrk="0" fontAlgn="base" hangingPunct="0">
        <a:spcBef>
          <a:spcPct val="20000"/>
        </a:spcBef>
        <a:spcAft>
          <a:spcPct val="0"/>
        </a:spcAft>
        <a:buFont typeface="Arial" charset="0"/>
        <a:buChar char="•"/>
        <a:defRPr sz="1600" kern="1200">
          <a:solidFill>
            <a:schemeClr val="bg1"/>
          </a:solidFill>
          <a:latin typeface="Helvetica Condensed Medium"/>
          <a:ea typeface="ＭＳ Ｐゴシック" charset="0"/>
          <a:cs typeface="ＭＳ Ｐゴシック" charset="0"/>
        </a:defRPr>
      </a:lvl1pPr>
      <a:lvl2pPr marL="742950" indent="-285750" algn="l" defTabSz="457200" rtl="0" eaLnBrk="0" fontAlgn="base" hangingPunct="0">
        <a:spcBef>
          <a:spcPct val="20000"/>
        </a:spcBef>
        <a:spcAft>
          <a:spcPct val="0"/>
        </a:spcAft>
        <a:buFont typeface="Arial" charset="0"/>
        <a:buChar char="–"/>
        <a:defRPr sz="1600" kern="1200">
          <a:solidFill>
            <a:schemeClr val="bg1"/>
          </a:solidFill>
          <a:latin typeface="Helvetica Condensed Medium"/>
          <a:ea typeface="ＭＳ Ｐゴシック" charset="0"/>
          <a:cs typeface="+mn-cs"/>
        </a:defRPr>
      </a:lvl2pPr>
      <a:lvl3pPr marL="1143000" indent="-228600" algn="l" defTabSz="457200" rtl="0" eaLnBrk="0" fontAlgn="base" hangingPunct="0">
        <a:spcBef>
          <a:spcPct val="20000"/>
        </a:spcBef>
        <a:spcAft>
          <a:spcPct val="0"/>
        </a:spcAft>
        <a:buFont typeface="Arial" charset="0"/>
        <a:buChar char="•"/>
        <a:defRPr sz="1600" kern="1200">
          <a:solidFill>
            <a:schemeClr val="bg1"/>
          </a:solidFill>
          <a:latin typeface="Helvetica Condensed Medium"/>
          <a:ea typeface="ＭＳ Ｐゴシック" charset="0"/>
          <a:cs typeface="+mn-cs"/>
        </a:defRPr>
      </a:lvl3pPr>
      <a:lvl4pPr marL="1600200" indent="-228600" algn="l" defTabSz="457200" rtl="0" eaLnBrk="0" fontAlgn="base" hangingPunct="0">
        <a:spcBef>
          <a:spcPct val="20000"/>
        </a:spcBef>
        <a:spcAft>
          <a:spcPct val="0"/>
        </a:spcAft>
        <a:buFont typeface="Arial" charset="0"/>
        <a:buChar char="–"/>
        <a:defRPr sz="1600" kern="1200">
          <a:solidFill>
            <a:schemeClr val="bg1"/>
          </a:solidFill>
          <a:latin typeface="Helvetica Condensed Medium"/>
          <a:ea typeface="ＭＳ Ｐゴシック" charset="0"/>
          <a:cs typeface="+mn-cs"/>
        </a:defRPr>
      </a:lvl4pPr>
      <a:lvl5pPr marL="2057400" indent="-228600" algn="l" defTabSz="457200" rtl="0" eaLnBrk="0" fontAlgn="base" hangingPunct="0">
        <a:spcBef>
          <a:spcPct val="20000"/>
        </a:spcBef>
        <a:spcAft>
          <a:spcPct val="0"/>
        </a:spcAft>
        <a:buFont typeface="Arial" charset="0"/>
        <a:buChar char="»"/>
        <a:defRPr sz="1600" kern="1200">
          <a:solidFill>
            <a:schemeClr val="bg1"/>
          </a:solidFill>
          <a:latin typeface="Helvetica Condensed Medium"/>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chart" Target="../charts/char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chart" Target="../charts/char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hyperlink" Target="http://www.ti-defence.org" TargetMode="External"/><Relationship Id="rId5" Type="http://schemas.openxmlformats.org/officeDocument/2006/relationships/hyperlink" Target="http://www.defenceindex.org" TargetMode="External"/><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ubtitle 2"/>
          <p:cNvSpPr>
            <a:spLocks noGrp="1"/>
          </p:cNvSpPr>
          <p:nvPr>
            <p:ph type="subTitle" idx="1"/>
          </p:nvPr>
        </p:nvSpPr>
        <p:spPr>
          <a:xfrm>
            <a:off x="468313" y="1700213"/>
            <a:ext cx="8208962" cy="5300662"/>
          </a:xfrm>
        </p:spPr>
        <p:txBody>
          <a:bodyPr/>
          <a:lstStyle/>
          <a:p>
            <a:pPr eaLnBrk="1" hangingPunct="1"/>
            <a:r>
              <a:rPr lang="en-GB" sz="4400">
                <a:latin typeface="Arial Narrow" charset="0"/>
                <a:ea typeface="MS PGothic" charset="0"/>
              </a:rPr>
              <a:t>GOVERNMENT DEFENCE </a:t>
            </a:r>
          </a:p>
          <a:p>
            <a:pPr eaLnBrk="1" hangingPunct="1"/>
            <a:r>
              <a:rPr lang="en-GB" sz="4400">
                <a:latin typeface="Arial Narrow" charset="0"/>
                <a:ea typeface="MS PGothic" charset="0"/>
              </a:rPr>
              <a:t>ANTI-CORRUPTION INDEX</a:t>
            </a:r>
          </a:p>
          <a:p>
            <a:pPr eaLnBrk="1" hangingPunct="1"/>
            <a:endParaRPr lang="en-GB" sz="1400">
              <a:latin typeface="Arial Narrow" charset="0"/>
              <a:ea typeface="MS PGothic" charset="0"/>
            </a:endParaRPr>
          </a:p>
          <a:p>
            <a:pPr eaLnBrk="1" hangingPunct="1"/>
            <a:r>
              <a:rPr lang="en-GB" sz="3200">
                <a:solidFill>
                  <a:srgbClr val="FFC000"/>
                </a:solidFill>
                <a:latin typeface="Arial Narrow" charset="0"/>
                <a:ea typeface="MS PGothic" charset="0"/>
              </a:rPr>
              <a:t>Nick Seymour</a:t>
            </a:r>
          </a:p>
          <a:p>
            <a:pPr eaLnBrk="1" hangingPunct="1"/>
            <a:r>
              <a:rPr lang="en-GB" sz="3200">
                <a:solidFill>
                  <a:srgbClr val="FFC000"/>
                </a:solidFill>
                <a:latin typeface="Arial Narrow" charset="0"/>
                <a:ea typeface="MS PGothic" charset="0"/>
              </a:rPr>
              <a:t>Transparency International Defence &amp; Security Programme</a:t>
            </a:r>
          </a:p>
          <a:p>
            <a:pPr eaLnBrk="1" hangingPunct="1"/>
            <a:endParaRPr lang="en-GB">
              <a:latin typeface="Arial Narrow" charset="0"/>
              <a:ea typeface="MS PGothic" charset="0"/>
            </a:endParaRPr>
          </a:p>
          <a:p>
            <a:pPr eaLnBrk="1" hangingPunct="1"/>
            <a:r>
              <a:rPr lang="en-GB" sz="2800">
                <a:latin typeface="Arial Narrow" charset="0"/>
                <a:ea typeface="MS PGothic" charset="0"/>
              </a:rPr>
              <a:t>Institute for Security Studies</a:t>
            </a:r>
          </a:p>
          <a:p>
            <a:pPr eaLnBrk="1" hangingPunct="1"/>
            <a:r>
              <a:rPr lang="en-GB" sz="2800">
                <a:latin typeface="Arial Narrow" charset="0"/>
                <a:ea typeface="MS PGothic" charset="0"/>
              </a:rPr>
              <a:t>Pretoria, South Africa  | February 22</a:t>
            </a:r>
            <a:r>
              <a:rPr lang="en-GB" sz="2800" baseline="30000">
                <a:latin typeface="Arial Narrow" charset="0"/>
                <a:ea typeface="MS PGothic" charset="0"/>
              </a:rPr>
              <a:t>nd</a:t>
            </a:r>
            <a:r>
              <a:rPr lang="en-GB" sz="2800">
                <a:latin typeface="Arial Narrow" charset="0"/>
                <a:ea typeface="MS PGothic" charset="0"/>
              </a:rPr>
              <a:t>, 2013</a:t>
            </a:r>
          </a:p>
        </p:txBody>
      </p:sp>
      <p:sp>
        <p:nvSpPr>
          <p:cNvPr id="36866"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eaLnBrk="1" hangingPunct="1"/>
            <a:fld id="{7562CD5C-D063-974B-A289-497C8938D3F4}" type="slidenum">
              <a:rPr lang="en-US" sz="900">
                <a:solidFill>
                  <a:srgbClr val="B2B2B2"/>
                </a:solidFill>
                <a:latin typeface="Helvetica" charset="0"/>
              </a:rPr>
              <a:pPr eaLnBrk="1" hangingPunct="1"/>
              <a:t>1</a:t>
            </a:fld>
            <a:endParaRPr lang="en-US" sz="900">
              <a:solidFill>
                <a:srgbClr val="B2B2B2"/>
              </a:solidFill>
              <a:latin typeface="Helvetica" charset="0"/>
            </a:endParaRPr>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179388" y="1458913"/>
            <a:ext cx="8785225" cy="506412"/>
          </a:xfrm>
        </p:spPr>
        <p:txBody>
          <a:bodyPr/>
          <a:lstStyle/>
          <a:p>
            <a:pPr eaLnBrk="1" hangingPunct="1">
              <a:defRPr/>
            </a:pPr>
            <a:r>
              <a:rPr lang="en-GB" b="1" dirty="0" smtClean="0">
                <a:solidFill>
                  <a:srgbClr val="FFC000"/>
                </a:solidFill>
                <a:latin typeface="Arial Narrow" pitchFamily="34" charset="0"/>
                <a:ea typeface="+mj-ea"/>
              </a:rPr>
              <a:t>DEFENCE Corruption - The problem</a:t>
            </a:r>
          </a:p>
        </p:txBody>
      </p:sp>
      <p:sp>
        <p:nvSpPr>
          <p:cNvPr id="37890" name="Content Placeholder 2"/>
          <p:cNvSpPr>
            <a:spLocks noGrp="1"/>
          </p:cNvSpPr>
          <p:nvPr>
            <p:ph idx="1"/>
          </p:nvPr>
        </p:nvSpPr>
        <p:spPr>
          <a:xfrm>
            <a:off x="179388" y="2060575"/>
            <a:ext cx="8785225" cy="4321175"/>
          </a:xfrm>
        </p:spPr>
        <p:txBody>
          <a:bodyPr/>
          <a:lstStyle/>
          <a:p>
            <a:pPr marL="0" indent="0" eaLnBrk="1" hangingPunct="1">
              <a:buFont typeface="Arial" charset="0"/>
              <a:buNone/>
            </a:pPr>
            <a:endParaRPr lang="en-GB" sz="2400">
              <a:latin typeface="Arial Narrow" charset="0"/>
              <a:ea typeface="MS PGothic" charset="0"/>
            </a:endParaRPr>
          </a:p>
          <a:p>
            <a:pPr marL="457200" lvl="1" indent="0" eaLnBrk="1" hangingPunct="1">
              <a:spcBef>
                <a:spcPct val="0"/>
              </a:spcBef>
              <a:spcAft>
                <a:spcPts val="600"/>
              </a:spcAft>
              <a:buFont typeface="Arial" charset="0"/>
              <a:buNone/>
            </a:pPr>
            <a:r>
              <a:rPr lang="en-GB" sz="2400" b="1">
                <a:solidFill>
                  <a:srgbClr val="FF6600"/>
                </a:solidFill>
                <a:latin typeface="Arial Narrow" charset="0"/>
                <a:ea typeface="MS PGothic" charset="0"/>
              </a:rPr>
              <a:t>DANGEROUS</a:t>
            </a:r>
            <a:r>
              <a:rPr lang="en-GB" sz="2400" b="1">
                <a:latin typeface="Arial Narrow" charset="0"/>
                <a:ea typeface="MS PGothic" charset="0"/>
              </a:rPr>
              <a:t>	</a:t>
            </a:r>
            <a:r>
              <a:rPr lang="en-GB" sz="2800">
                <a:latin typeface="Arial Narrow" charset="0"/>
                <a:ea typeface="MS PGothic" charset="0"/>
              </a:rPr>
              <a:t>It undermines military effectiveness.  Poor equipment risks the lives of troops </a:t>
            </a:r>
          </a:p>
          <a:p>
            <a:pPr marL="457200" lvl="1" indent="0" eaLnBrk="1" hangingPunct="1">
              <a:spcBef>
                <a:spcPct val="0"/>
              </a:spcBef>
              <a:spcAft>
                <a:spcPts val="600"/>
              </a:spcAft>
              <a:buFont typeface="Arial" charset="0"/>
              <a:buNone/>
            </a:pPr>
            <a:endParaRPr lang="en-GB" sz="2400" b="1">
              <a:latin typeface="Arial Narrow" charset="0"/>
              <a:ea typeface="MS PGothic" charset="0"/>
            </a:endParaRPr>
          </a:p>
          <a:p>
            <a:pPr marL="457200" lvl="1" indent="0" eaLnBrk="1" hangingPunct="1">
              <a:spcBef>
                <a:spcPct val="0"/>
              </a:spcBef>
              <a:spcAft>
                <a:spcPts val="600"/>
              </a:spcAft>
              <a:buFont typeface="Arial" charset="0"/>
              <a:buNone/>
            </a:pPr>
            <a:r>
              <a:rPr lang="en-GB" sz="2400" b="1">
                <a:solidFill>
                  <a:srgbClr val="FF6600"/>
                </a:solidFill>
                <a:latin typeface="Arial Narrow" charset="0"/>
                <a:ea typeface="MS PGothic" charset="0"/>
              </a:rPr>
              <a:t>DIVISIVE</a:t>
            </a:r>
            <a:r>
              <a:rPr lang="en-GB" sz="2400" b="1">
                <a:latin typeface="Arial Narrow" charset="0"/>
                <a:ea typeface="MS PGothic" charset="0"/>
              </a:rPr>
              <a:t>	</a:t>
            </a:r>
            <a:r>
              <a:rPr lang="en-GB" sz="2800">
                <a:latin typeface="Arial Narrow" charset="0"/>
                <a:ea typeface="MS PGothic" charset="0"/>
              </a:rPr>
              <a:t>It destroys trust in government and the armed forces, and between personnel</a:t>
            </a:r>
          </a:p>
          <a:p>
            <a:pPr marL="457200" lvl="1" indent="0" eaLnBrk="1" hangingPunct="1">
              <a:spcBef>
                <a:spcPct val="0"/>
              </a:spcBef>
              <a:spcAft>
                <a:spcPts val="600"/>
              </a:spcAft>
              <a:buFont typeface="Arial" charset="0"/>
              <a:buNone/>
            </a:pPr>
            <a:endParaRPr lang="en-GB" sz="2400" b="1">
              <a:latin typeface="Arial Narrow" charset="0"/>
              <a:ea typeface="MS PGothic" charset="0"/>
            </a:endParaRPr>
          </a:p>
          <a:p>
            <a:pPr marL="457200" lvl="1" indent="0" eaLnBrk="1" hangingPunct="1">
              <a:spcBef>
                <a:spcPct val="0"/>
              </a:spcBef>
              <a:spcAft>
                <a:spcPts val="600"/>
              </a:spcAft>
              <a:buFont typeface="Arial" charset="0"/>
              <a:buNone/>
            </a:pPr>
            <a:r>
              <a:rPr lang="en-GB" sz="2400" b="1">
                <a:solidFill>
                  <a:srgbClr val="FF6600"/>
                </a:solidFill>
                <a:latin typeface="Arial Narrow" charset="0"/>
                <a:ea typeface="MS PGothic" charset="0"/>
              </a:rPr>
              <a:t>WASTEFUL</a:t>
            </a:r>
            <a:r>
              <a:rPr lang="en-GB" sz="2400" b="1">
                <a:latin typeface="Arial Narrow" charset="0"/>
                <a:ea typeface="MS PGothic" charset="0"/>
              </a:rPr>
              <a:t>		</a:t>
            </a:r>
            <a:r>
              <a:rPr lang="en-GB" sz="2800">
                <a:latin typeface="Arial Narrow" charset="0"/>
                <a:ea typeface="MS PGothic" charset="0"/>
              </a:rPr>
              <a:t>The defence sector is worth $1.6 trillion a year. The waste from corruption is in billions of dollars.</a:t>
            </a:r>
            <a:endParaRPr lang="en-GB" sz="2800" u="sng">
              <a:latin typeface="Arial Narrow" charset="0"/>
              <a:ea typeface="MS PGothic" charset="0"/>
            </a:endParaRPr>
          </a:p>
        </p:txBody>
      </p:sp>
      <p:sp>
        <p:nvSpPr>
          <p:cNvPr id="37891"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eaLnBrk="1" hangingPunct="1"/>
            <a:fld id="{AD4B08AA-51BE-F240-B5BA-5464CEDE9024}" type="slidenum">
              <a:rPr lang="en-US" sz="900">
                <a:solidFill>
                  <a:srgbClr val="131F0D"/>
                </a:solidFill>
                <a:latin typeface="Helvetica" charset="0"/>
              </a:rPr>
              <a:pPr eaLnBrk="1" hangingPunct="1"/>
              <a:t>2</a:t>
            </a:fld>
            <a:endParaRPr lang="en-US" sz="900">
              <a:solidFill>
                <a:srgbClr val="131F0D"/>
              </a:solidFill>
              <a:latin typeface="Helvetica" charset="0"/>
            </a:endParaRP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ChangeArrowheads="1"/>
          </p:cNvSpPr>
          <p:nvPr/>
        </p:nvSpPr>
        <p:spPr bwMode="auto">
          <a:xfrm>
            <a:off x="1014" y="1340768"/>
            <a:ext cx="6083300" cy="776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285750" indent="-285750" algn="ctr">
              <a:spcBef>
                <a:spcPct val="20000"/>
              </a:spcBef>
              <a:defRPr/>
            </a:pPr>
            <a:endParaRPr lang="en-GB" sz="1600" b="1" dirty="0">
              <a:solidFill>
                <a:schemeClr val="accent6"/>
              </a:solidFill>
            </a:endParaRPr>
          </a:p>
        </p:txBody>
      </p:sp>
      <p:sp>
        <p:nvSpPr>
          <p:cNvPr id="2" name="TextBox 1"/>
          <p:cNvSpPr txBox="1"/>
          <p:nvPr/>
        </p:nvSpPr>
        <p:spPr>
          <a:xfrm>
            <a:off x="323528" y="1700808"/>
            <a:ext cx="8496944" cy="3785652"/>
          </a:xfrm>
          <a:prstGeom prst="rect">
            <a:avLst/>
          </a:prstGeom>
          <a:noFill/>
        </p:spPr>
        <p:txBody>
          <a:bodyPr wrap="square">
            <a:spAutoFit/>
          </a:bodyPr>
          <a:lstStyle/>
          <a:p>
            <a:pPr>
              <a:defRPr/>
            </a:pPr>
            <a:endParaRPr lang="en-GB" sz="2400" b="1" u="sng" dirty="0">
              <a:solidFill>
                <a:schemeClr val="bg1"/>
              </a:solidFill>
            </a:endParaRPr>
          </a:p>
          <a:p>
            <a:pPr>
              <a:defRPr/>
            </a:pPr>
            <a:endParaRPr lang="en-GB" sz="2400" b="1" u="sng" dirty="0">
              <a:solidFill>
                <a:schemeClr val="bg1"/>
              </a:solidFill>
            </a:endParaRPr>
          </a:p>
          <a:p>
            <a:pPr marL="285750" indent="-285750">
              <a:buFont typeface="Arial" pitchFamily="34" charset="0"/>
              <a:buChar char="•"/>
              <a:defRPr/>
            </a:pPr>
            <a:r>
              <a:rPr lang="en-GB" sz="2400" dirty="0" smtClean="0">
                <a:solidFill>
                  <a:schemeClr val="bg1"/>
                </a:solidFill>
              </a:rPr>
              <a:t>Questionnaire </a:t>
            </a:r>
            <a:r>
              <a:rPr lang="en-GB" sz="2400" dirty="0">
                <a:solidFill>
                  <a:schemeClr val="bg1"/>
                </a:solidFill>
              </a:rPr>
              <a:t>filled out by an </a:t>
            </a:r>
            <a:r>
              <a:rPr lang="en-GB" sz="2400" b="1" dirty="0">
                <a:solidFill>
                  <a:schemeClr val="bg1"/>
                </a:solidFill>
              </a:rPr>
              <a:t>expert independent assessor</a:t>
            </a:r>
            <a:r>
              <a:rPr lang="en-GB" sz="2400" dirty="0">
                <a:solidFill>
                  <a:schemeClr val="bg1"/>
                </a:solidFill>
              </a:rPr>
              <a:t>, reviewed by two </a:t>
            </a:r>
            <a:r>
              <a:rPr lang="en-GB" sz="2400" b="1" dirty="0">
                <a:solidFill>
                  <a:schemeClr val="bg1"/>
                </a:solidFill>
              </a:rPr>
              <a:t>independent peer reviewers, a government reviewer, </a:t>
            </a:r>
            <a:r>
              <a:rPr lang="en-GB" sz="2400" dirty="0">
                <a:solidFill>
                  <a:schemeClr val="bg1"/>
                </a:solidFill>
              </a:rPr>
              <a:t>and finally a </a:t>
            </a:r>
            <a:r>
              <a:rPr lang="en-GB" sz="2400" b="1" dirty="0">
                <a:solidFill>
                  <a:schemeClr val="bg1"/>
                </a:solidFill>
              </a:rPr>
              <a:t>TI National Chapter</a:t>
            </a:r>
            <a:r>
              <a:rPr lang="en-GB" sz="2400" dirty="0">
                <a:solidFill>
                  <a:schemeClr val="bg1"/>
                </a:solidFill>
              </a:rPr>
              <a:t> reviewer.</a:t>
            </a:r>
          </a:p>
          <a:p>
            <a:pPr marL="285750" indent="-285750">
              <a:buFont typeface="Arial" pitchFamily="34" charset="0"/>
              <a:buChar char="•"/>
              <a:defRPr/>
            </a:pPr>
            <a:r>
              <a:rPr lang="en-GB" sz="2400" dirty="0">
                <a:solidFill>
                  <a:schemeClr val="bg1"/>
                </a:solidFill>
              </a:rPr>
              <a:t>Objective answers where possible; </a:t>
            </a:r>
            <a:r>
              <a:rPr lang="en-GB" sz="2400" u="sng" dirty="0">
                <a:solidFill>
                  <a:schemeClr val="bg1"/>
                </a:solidFill>
              </a:rPr>
              <a:t>reasoned</a:t>
            </a:r>
            <a:r>
              <a:rPr lang="en-GB" sz="2400" dirty="0">
                <a:solidFill>
                  <a:schemeClr val="bg1"/>
                </a:solidFill>
              </a:rPr>
              <a:t> assumptions acceptable where information is lacking.</a:t>
            </a:r>
          </a:p>
          <a:p>
            <a:pPr marL="285750" indent="-285750">
              <a:buFont typeface="Arial" pitchFamily="34" charset="0"/>
              <a:buChar char="•"/>
              <a:defRPr/>
            </a:pPr>
            <a:r>
              <a:rPr lang="en-GB" sz="2400" dirty="0">
                <a:solidFill>
                  <a:schemeClr val="bg1"/>
                </a:solidFill>
              </a:rPr>
              <a:t>77 questions, scored on a 5-point scale. Model answers guide assessor’s responses.</a:t>
            </a:r>
          </a:p>
          <a:p>
            <a:pPr marL="285750" indent="-285750">
              <a:buFont typeface="Arial" pitchFamily="34" charset="0"/>
              <a:buChar char="•"/>
              <a:defRPr/>
            </a:pPr>
            <a:r>
              <a:rPr lang="en-GB" sz="2400" dirty="0">
                <a:solidFill>
                  <a:schemeClr val="bg1"/>
                </a:solidFill>
              </a:rPr>
              <a:t>Structured according to the TI-DSP typology of corruption risks.</a:t>
            </a:r>
          </a:p>
        </p:txBody>
      </p:sp>
      <p:sp>
        <p:nvSpPr>
          <p:cNvPr id="5" name="TextBox 4"/>
          <p:cNvSpPr txBox="1"/>
          <p:nvPr/>
        </p:nvSpPr>
        <p:spPr>
          <a:xfrm>
            <a:off x="395536" y="1412776"/>
            <a:ext cx="1869172" cy="461665"/>
          </a:xfrm>
          <a:prstGeom prst="rect">
            <a:avLst/>
          </a:prstGeom>
          <a:noFill/>
        </p:spPr>
        <p:txBody>
          <a:bodyPr wrap="none" rtlCol="0">
            <a:spAutoFit/>
          </a:bodyPr>
          <a:lstStyle/>
          <a:p>
            <a:r>
              <a:rPr lang="en-GB" sz="2400" dirty="0" smtClean="0">
                <a:solidFill>
                  <a:schemeClr val="bg1"/>
                </a:solidFill>
              </a:rPr>
              <a:t>Methodology</a:t>
            </a:r>
            <a:endParaRPr lang="en-GB" sz="2400" dirty="0">
              <a:solidFill>
                <a:schemeClr val="bg1"/>
              </a:solidFill>
            </a:endParaRPr>
          </a:p>
        </p:txBody>
      </p:sp>
    </p:spTree>
    <p:extLst>
      <p:ext uri="{BB962C8B-B14F-4D97-AF65-F5344CB8AC3E}">
        <p14:creationId xmlns:p14="http://schemas.microsoft.com/office/powerpoint/2010/main" val="1188075265"/>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ChangeArrowheads="1"/>
          </p:cNvSpPr>
          <p:nvPr/>
        </p:nvSpPr>
        <p:spPr bwMode="auto">
          <a:xfrm>
            <a:off x="2483768" y="692696"/>
            <a:ext cx="5152472" cy="468313"/>
          </a:xfrm>
          <a:prstGeom prst="rect">
            <a:avLst/>
          </a:prstGeom>
          <a:noFill/>
          <a:ln/>
          <a:extLst/>
        </p:spPr>
        <p:style>
          <a:lnRef idx="0">
            <a:schemeClr val="accent1"/>
          </a:lnRef>
          <a:fillRef idx="3">
            <a:schemeClr val="accent1"/>
          </a:fillRef>
          <a:effectRef idx="3">
            <a:schemeClr val="accent1"/>
          </a:effectRef>
          <a:fontRef idx="minor">
            <a:schemeClr val="lt1"/>
          </a:fontRef>
        </p:style>
        <p:txBody>
          <a:bodyPr anchor="ctr"/>
          <a:lstStyle/>
          <a:p>
            <a:pPr eaLnBrk="0" fontAlgn="auto" hangingPunct="0">
              <a:spcBef>
                <a:spcPct val="20000"/>
              </a:spcBef>
              <a:spcAft>
                <a:spcPts val="0"/>
              </a:spcAft>
              <a:defRPr/>
            </a:pPr>
            <a:r>
              <a:rPr lang="en-US" sz="2400" b="1" dirty="0" err="1">
                <a:solidFill>
                  <a:srgbClr val="FFFFFF"/>
                </a:solidFill>
              </a:rPr>
              <a:t>Defence</a:t>
            </a:r>
            <a:r>
              <a:rPr lang="en-US" sz="2400" b="1" dirty="0">
                <a:solidFill>
                  <a:srgbClr val="FFFFFF"/>
                </a:solidFill>
              </a:rPr>
              <a:t> Corruption Typology </a:t>
            </a:r>
          </a:p>
        </p:txBody>
      </p:sp>
      <p:sp>
        <p:nvSpPr>
          <p:cNvPr id="32771" name="Text Box 4"/>
          <p:cNvSpPr txBox="1">
            <a:spLocks noChangeArrowheads="1"/>
          </p:cNvSpPr>
          <p:nvPr/>
        </p:nvSpPr>
        <p:spPr bwMode="auto">
          <a:xfrm rot="-5400000">
            <a:off x="1494904" y="458018"/>
            <a:ext cx="395287" cy="2736850"/>
          </a:xfrm>
          <a:prstGeom prst="rect">
            <a:avLst/>
          </a:prstGeom>
          <a:solidFill>
            <a:srgbClr val="993366"/>
          </a:solidFill>
          <a:ln>
            <a:noFill/>
          </a:ln>
          <a:extLst>
            <a:ext uri="{91240B29-F687-4f45-9708-019B960494DF}">
              <a14:hiddenLine xmlns:a14="http://schemas.microsoft.com/office/drawing/2010/main" w="25400">
                <a:solidFill>
                  <a:srgbClr val="000000"/>
                </a:solidFill>
                <a:miter lim="800000"/>
                <a:headEnd/>
                <a:tailEnd/>
              </a14:hiddenLine>
            </a:ext>
          </a:extLst>
        </p:spPr>
        <p:txBody>
          <a:bodyPr vert="eaVert" anchor="ctr" anchorCtr="1"/>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fontAlgn="auto">
              <a:spcBef>
                <a:spcPct val="20000"/>
              </a:spcBef>
              <a:spcAft>
                <a:spcPts val="0"/>
              </a:spcAft>
              <a:defRPr/>
            </a:pPr>
            <a:r>
              <a:rPr lang="en-GB" sz="1400" b="1">
                <a:solidFill>
                  <a:schemeClr val="bg1"/>
                </a:solidFill>
              </a:rPr>
              <a:t>POLITICAL</a:t>
            </a:r>
            <a:endParaRPr lang="en-US" sz="1400" b="1">
              <a:solidFill>
                <a:schemeClr val="bg1"/>
              </a:solidFill>
            </a:endParaRPr>
          </a:p>
        </p:txBody>
      </p:sp>
      <p:sp>
        <p:nvSpPr>
          <p:cNvPr id="17413" name="Text Box 6"/>
          <p:cNvSpPr txBox="1">
            <a:spLocks noChangeArrowheads="1"/>
          </p:cNvSpPr>
          <p:nvPr/>
        </p:nvSpPr>
        <p:spPr bwMode="auto">
          <a:xfrm>
            <a:off x="317773" y="2239986"/>
            <a:ext cx="2778125" cy="287338"/>
          </a:xfrm>
          <a:prstGeom prst="rect">
            <a:avLst/>
          </a:prstGeom>
          <a:solidFill>
            <a:srgbClr val="FFFFFF"/>
          </a:solidFill>
          <a:ln w="12700">
            <a:solidFill>
              <a:srgbClr val="004494"/>
            </a:solidFill>
            <a:miter lim="800000"/>
            <a:headEnd/>
            <a:tailEnd/>
          </a:ln>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20000"/>
              </a:spcBef>
            </a:pPr>
            <a:r>
              <a:rPr lang="en-GB" sz="1200" b="1">
                <a:solidFill>
                  <a:srgbClr val="000099"/>
                </a:solidFill>
              </a:rPr>
              <a:t>Defence &amp; security policy</a:t>
            </a:r>
            <a:endParaRPr lang="en-US" sz="1200" b="1">
              <a:solidFill>
                <a:srgbClr val="000099"/>
              </a:solidFill>
            </a:endParaRPr>
          </a:p>
        </p:txBody>
      </p:sp>
      <p:sp>
        <p:nvSpPr>
          <p:cNvPr id="17414" name="Text Box 8"/>
          <p:cNvSpPr txBox="1">
            <a:spLocks noChangeArrowheads="1"/>
          </p:cNvSpPr>
          <p:nvPr/>
        </p:nvSpPr>
        <p:spPr bwMode="auto">
          <a:xfrm>
            <a:off x="324123" y="3741761"/>
            <a:ext cx="2778125" cy="287338"/>
          </a:xfrm>
          <a:prstGeom prst="rect">
            <a:avLst/>
          </a:prstGeom>
          <a:solidFill>
            <a:srgbClr val="FFFFFF"/>
          </a:solidFill>
          <a:ln w="12700">
            <a:solidFill>
              <a:srgbClr val="004494"/>
            </a:solidFill>
            <a:miter lim="800000"/>
            <a:headEnd/>
            <a:tailEnd/>
          </a:ln>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20000"/>
              </a:spcBef>
            </a:pPr>
            <a:r>
              <a:rPr lang="en-GB" sz="1200" b="1">
                <a:solidFill>
                  <a:srgbClr val="000099"/>
                </a:solidFill>
              </a:rPr>
              <a:t>Control of intelligence services</a:t>
            </a:r>
            <a:endParaRPr lang="en-US" sz="1200" b="1">
              <a:solidFill>
                <a:srgbClr val="000099"/>
              </a:solidFill>
            </a:endParaRPr>
          </a:p>
        </p:txBody>
      </p:sp>
      <p:sp>
        <p:nvSpPr>
          <p:cNvPr id="17415" name="Text Box 9"/>
          <p:cNvSpPr txBox="1">
            <a:spLocks noChangeArrowheads="1"/>
          </p:cNvSpPr>
          <p:nvPr/>
        </p:nvSpPr>
        <p:spPr bwMode="auto">
          <a:xfrm>
            <a:off x="324123" y="4100536"/>
            <a:ext cx="2778125" cy="287338"/>
          </a:xfrm>
          <a:prstGeom prst="rect">
            <a:avLst/>
          </a:prstGeom>
          <a:solidFill>
            <a:srgbClr val="FFFFFF"/>
          </a:solidFill>
          <a:ln w="12700">
            <a:solidFill>
              <a:srgbClr val="004494"/>
            </a:solidFill>
            <a:miter lim="800000"/>
            <a:headEnd/>
            <a:tailEnd/>
          </a:ln>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20000"/>
              </a:spcBef>
            </a:pPr>
            <a:r>
              <a:rPr lang="en-GB" sz="1200" b="1">
                <a:solidFill>
                  <a:srgbClr val="000099"/>
                </a:solidFill>
              </a:rPr>
              <a:t>Export controls</a:t>
            </a:r>
            <a:endParaRPr lang="en-US" sz="1200" b="1">
              <a:solidFill>
                <a:srgbClr val="000099"/>
              </a:solidFill>
            </a:endParaRPr>
          </a:p>
        </p:txBody>
      </p:sp>
      <p:sp>
        <p:nvSpPr>
          <p:cNvPr id="17416" name="Text Box 10"/>
          <p:cNvSpPr txBox="1">
            <a:spLocks noChangeArrowheads="1"/>
          </p:cNvSpPr>
          <p:nvPr/>
        </p:nvSpPr>
        <p:spPr bwMode="auto">
          <a:xfrm>
            <a:off x="3229248" y="6021411"/>
            <a:ext cx="2778125" cy="287338"/>
          </a:xfrm>
          <a:prstGeom prst="rect">
            <a:avLst/>
          </a:prstGeom>
          <a:solidFill>
            <a:srgbClr val="FFFFFF"/>
          </a:solidFill>
          <a:ln w="12700">
            <a:solidFill>
              <a:srgbClr val="004494"/>
            </a:solidFill>
            <a:miter lim="800000"/>
            <a:headEnd/>
            <a:tailEnd/>
          </a:ln>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20000"/>
              </a:spcBef>
            </a:pPr>
            <a:r>
              <a:rPr lang="en-US" sz="1200" b="1">
                <a:solidFill>
                  <a:srgbClr val="000099"/>
                </a:solidFill>
              </a:rPr>
              <a:t>Contracts</a:t>
            </a:r>
          </a:p>
        </p:txBody>
      </p:sp>
      <p:sp>
        <p:nvSpPr>
          <p:cNvPr id="17417" name="Text Box 13"/>
          <p:cNvSpPr txBox="1">
            <a:spLocks noChangeArrowheads="1"/>
          </p:cNvSpPr>
          <p:nvPr/>
        </p:nvSpPr>
        <p:spPr bwMode="auto">
          <a:xfrm>
            <a:off x="324123" y="5661049"/>
            <a:ext cx="2778125" cy="287337"/>
          </a:xfrm>
          <a:prstGeom prst="rect">
            <a:avLst/>
          </a:prstGeom>
          <a:solidFill>
            <a:srgbClr val="FFFFFF"/>
          </a:solidFill>
          <a:ln w="12700">
            <a:solidFill>
              <a:srgbClr val="004494"/>
            </a:solidFill>
            <a:miter lim="800000"/>
            <a:headEnd/>
            <a:tailEnd/>
          </a:ln>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20000"/>
              </a:spcBef>
            </a:pPr>
            <a:r>
              <a:rPr lang="en-GB" sz="1200" b="1">
                <a:solidFill>
                  <a:srgbClr val="000099"/>
                </a:solidFill>
              </a:rPr>
              <a:t>Secret budgets</a:t>
            </a:r>
            <a:endParaRPr lang="en-US" sz="1200" b="1">
              <a:solidFill>
                <a:srgbClr val="000099"/>
              </a:solidFill>
            </a:endParaRPr>
          </a:p>
        </p:txBody>
      </p:sp>
      <p:sp>
        <p:nvSpPr>
          <p:cNvPr id="17418" name="Text Box 21"/>
          <p:cNvSpPr txBox="1">
            <a:spLocks noChangeArrowheads="1"/>
          </p:cNvSpPr>
          <p:nvPr/>
        </p:nvSpPr>
        <p:spPr bwMode="auto">
          <a:xfrm>
            <a:off x="6147073" y="3432199"/>
            <a:ext cx="2778125" cy="287337"/>
          </a:xfrm>
          <a:prstGeom prst="rect">
            <a:avLst/>
          </a:prstGeom>
          <a:solidFill>
            <a:srgbClr val="FFFFFF"/>
          </a:solidFill>
          <a:ln w="12700">
            <a:solidFill>
              <a:srgbClr val="004494"/>
            </a:solidFill>
            <a:miter lim="800000"/>
            <a:headEnd/>
            <a:tailEnd/>
          </a:ln>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20000"/>
              </a:spcBef>
            </a:pPr>
            <a:r>
              <a:rPr lang="en-US" sz="1200" b="1">
                <a:solidFill>
                  <a:srgbClr val="000099"/>
                </a:solidFill>
              </a:rPr>
              <a:t>Collusive bidders</a:t>
            </a:r>
          </a:p>
        </p:txBody>
      </p:sp>
      <p:sp>
        <p:nvSpPr>
          <p:cNvPr id="17419" name="Text Box 22"/>
          <p:cNvSpPr txBox="1">
            <a:spLocks noChangeArrowheads="1"/>
          </p:cNvSpPr>
          <p:nvPr/>
        </p:nvSpPr>
        <p:spPr bwMode="auto">
          <a:xfrm>
            <a:off x="6128023" y="2232049"/>
            <a:ext cx="2778125" cy="360362"/>
          </a:xfrm>
          <a:prstGeom prst="rect">
            <a:avLst/>
          </a:prstGeom>
          <a:solidFill>
            <a:srgbClr val="FFFFFF"/>
          </a:solidFill>
          <a:ln w="12700">
            <a:solidFill>
              <a:srgbClr val="004494"/>
            </a:solidFill>
            <a:miter lim="800000"/>
            <a:headEnd/>
            <a:tailEnd/>
          </a:ln>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20000"/>
              </a:spcBef>
            </a:pPr>
            <a:r>
              <a:rPr lang="en-US" sz="1200" b="1">
                <a:solidFill>
                  <a:srgbClr val="000099"/>
                </a:solidFill>
              </a:rPr>
              <a:t>Technical requirements / specifications</a:t>
            </a:r>
          </a:p>
        </p:txBody>
      </p:sp>
      <p:sp>
        <p:nvSpPr>
          <p:cNvPr id="17420" name="Text Box 23"/>
          <p:cNvSpPr txBox="1">
            <a:spLocks noChangeArrowheads="1"/>
          </p:cNvSpPr>
          <p:nvPr/>
        </p:nvSpPr>
        <p:spPr bwMode="auto">
          <a:xfrm>
            <a:off x="6128023" y="2687661"/>
            <a:ext cx="2778125" cy="287338"/>
          </a:xfrm>
          <a:prstGeom prst="rect">
            <a:avLst/>
          </a:prstGeom>
          <a:solidFill>
            <a:srgbClr val="FFFFFF"/>
          </a:solidFill>
          <a:ln w="12700">
            <a:solidFill>
              <a:srgbClr val="004494"/>
            </a:solidFill>
            <a:miter lim="800000"/>
            <a:headEnd/>
            <a:tailEnd/>
          </a:ln>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20000"/>
              </a:spcBef>
            </a:pPr>
            <a:r>
              <a:rPr lang="en-US" sz="1200" b="1">
                <a:solidFill>
                  <a:srgbClr val="000099"/>
                </a:solidFill>
              </a:rPr>
              <a:t>Single sourcing</a:t>
            </a:r>
          </a:p>
        </p:txBody>
      </p:sp>
      <p:sp>
        <p:nvSpPr>
          <p:cNvPr id="17421" name="Text Box 24"/>
          <p:cNvSpPr txBox="1">
            <a:spLocks noChangeArrowheads="1"/>
          </p:cNvSpPr>
          <p:nvPr/>
        </p:nvSpPr>
        <p:spPr bwMode="auto">
          <a:xfrm>
            <a:off x="6147073" y="4184674"/>
            <a:ext cx="2778125" cy="287337"/>
          </a:xfrm>
          <a:prstGeom prst="rect">
            <a:avLst/>
          </a:prstGeom>
          <a:solidFill>
            <a:srgbClr val="FFFFFF"/>
          </a:solidFill>
          <a:ln w="12700">
            <a:solidFill>
              <a:srgbClr val="004494"/>
            </a:solidFill>
            <a:miter lim="800000"/>
            <a:headEnd/>
            <a:tailEnd/>
          </a:ln>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20000"/>
              </a:spcBef>
            </a:pPr>
            <a:r>
              <a:rPr lang="en-US" sz="1200" b="1">
                <a:solidFill>
                  <a:srgbClr val="000099"/>
                </a:solidFill>
              </a:rPr>
              <a:t>Offsets</a:t>
            </a:r>
          </a:p>
        </p:txBody>
      </p:sp>
      <p:sp>
        <p:nvSpPr>
          <p:cNvPr id="17422" name="Text Box 26"/>
          <p:cNvSpPr txBox="1">
            <a:spLocks noChangeArrowheads="1"/>
          </p:cNvSpPr>
          <p:nvPr/>
        </p:nvSpPr>
        <p:spPr bwMode="auto">
          <a:xfrm>
            <a:off x="3243535" y="5300686"/>
            <a:ext cx="2778125" cy="287338"/>
          </a:xfrm>
          <a:prstGeom prst="rect">
            <a:avLst/>
          </a:prstGeom>
          <a:solidFill>
            <a:srgbClr val="FFFFFF"/>
          </a:solidFill>
          <a:ln w="12700">
            <a:solidFill>
              <a:srgbClr val="004494"/>
            </a:solidFill>
            <a:miter lim="800000"/>
            <a:headEnd/>
            <a:tailEnd/>
          </a:ln>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20000"/>
              </a:spcBef>
            </a:pPr>
            <a:r>
              <a:rPr lang="en-US" sz="1200" b="1">
                <a:solidFill>
                  <a:srgbClr val="000099"/>
                </a:solidFill>
              </a:rPr>
              <a:t>Disregard of corruption in country</a:t>
            </a:r>
          </a:p>
        </p:txBody>
      </p:sp>
      <p:sp>
        <p:nvSpPr>
          <p:cNvPr id="17423" name="Text Box 27"/>
          <p:cNvSpPr txBox="1">
            <a:spLocks noChangeArrowheads="1"/>
          </p:cNvSpPr>
          <p:nvPr/>
        </p:nvSpPr>
        <p:spPr bwMode="auto">
          <a:xfrm>
            <a:off x="324123" y="3381399"/>
            <a:ext cx="2778125" cy="287337"/>
          </a:xfrm>
          <a:prstGeom prst="rect">
            <a:avLst/>
          </a:prstGeom>
          <a:solidFill>
            <a:srgbClr val="FFFFFF"/>
          </a:solidFill>
          <a:ln w="12700">
            <a:solidFill>
              <a:srgbClr val="004494"/>
            </a:solidFill>
            <a:miter lim="800000"/>
            <a:headEnd/>
            <a:tailEnd/>
          </a:ln>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20000"/>
              </a:spcBef>
            </a:pPr>
            <a:r>
              <a:rPr lang="en-GB" sz="1200" b="1">
                <a:solidFill>
                  <a:srgbClr val="000099"/>
                </a:solidFill>
              </a:rPr>
              <a:t>Organised crime</a:t>
            </a:r>
            <a:endParaRPr lang="en-US" sz="1200" b="1">
              <a:solidFill>
                <a:srgbClr val="000099"/>
              </a:solidFill>
            </a:endParaRPr>
          </a:p>
        </p:txBody>
      </p:sp>
      <p:sp>
        <p:nvSpPr>
          <p:cNvPr id="17424" name="Text Box 28"/>
          <p:cNvSpPr txBox="1">
            <a:spLocks noChangeArrowheads="1"/>
          </p:cNvSpPr>
          <p:nvPr/>
        </p:nvSpPr>
        <p:spPr bwMode="auto">
          <a:xfrm>
            <a:off x="6134373" y="3055961"/>
            <a:ext cx="2778125" cy="287338"/>
          </a:xfrm>
          <a:prstGeom prst="rect">
            <a:avLst/>
          </a:prstGeom>
          <a:solidFill>
            <a:srgbClr val="FFFFFF"/>
          </a:solidFill>
          <a:ln w="12700">
            <a:solidFill>
              <a:srgbClr val="004494"/>
            </a:solidFill>
            <a:miter lim="800000"/>
            <a:headEnd/>
            <a:tailEnd/>
          </a:ln>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20000"/>
              </a:spcBef>
            </a:pPr>
            <a:r>
              <a:rPr lang="en-US" sz="1200" b="1">
                <a:solidFill>
                  <a:srgbClr val="000099"/>
                </a:solidFill>
              </a:rPr>
              <a:t>Agents/brokers</a:t>
            </a:r>
          </a:p>
        </p:txBody>
      </p:sp>
      <p:sp>
        <p:nvSpPr>
          <p:cNvPr id="17425" name="Text Box 29"/>
          <p:cNvSpPr txBox="1">
            <a:spLocks noChangeArrowheads="1"/>
          </p:cNvSpPr>
          <p:nvPr/>
        </p:nvSpPr>
        <p:spPr bwMode="auto">
          <a:xfrm>
            <a:off x="6147073" y="3813199"/>
            <a:ext cx="2778125" cy="287337"/>
          </a:xfrm>
          <a:prstGeom prst="rect">
            <a:avLst/>
          </a:prstGeom>
          <a:solidFill>
            <a:srgbClr val="FFFFFF"/>
          </a:solidFill>
          <a:ln w="12700">
            <a:solidFill>
              <a:srgbClr val="004494"/>
            </a:solidFill>
            <a:miter lim="800000"/>
            <a:headEnd/>
            <a:tailEnd/>
          </a:ln>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20000"/>
              </a:spcBef>
            </a:pPr>
            <a:r>
              <a:rPr lang="en-GB" sz="1200" b="1">
                <a:solidFill>
                  <a:srgbClr val="000099"/>
                </a:solidFill>
              </a:rPr>
              <a:t>Financing packages</a:t>
            </a:r>
            <a:endParaRPr lang="en-US" sz="1200" b="1">
              <a:solidFill>
                <a:srgbClr val="000099"/>
              </a:solidFill>
            </a:endParaRPr>
          </a:p>
        </p:txBody>
      </p:sp>
      <p:sp>
        <p:nvSpPr>
          <p:cNvPr id="32785" name="Text Box 4"/>
          <p:cNvSpPr txBox="1">
            <a:spLocks noChangeArrowheads="1"/>
          </p:cNvSpPr>
          <p:nvPr/>
        </p:nvSpPr>
        <p:spPr bwMode="auto">
          <a:xfrm rot="-5400000">
            <a:off x="7280548" y="439761"/>
            <a:ext cx="395287" cy="2773363"/>
          </a:xfrm>
          <a:prstGeom prst="rect">
            <a:avLst/>
          </a:prstGeom>
          <a:solidFill>
            <a:srgbClr val="993366"/>
          </a:solidFill>
          <a:ln>
            <a:noFill/>
          </a:ln>
          <a:extLst>
            <a:ext uri="{91240B29-F687-4f45-9708-019B960494DF}">
              <a14:hiddenLine xmlns:a14="http://schemas.microsoft.com/office/drawing/2010/main" w="25400">
                <a:solidFill>
                  <a:srgbClr val="000000"/>
                </a:solidFill>
                <a:miter lim="800000"/>
                <a:headEnd/>
                <a:tailEnd/>
              </a14:hiddenLine>
            </a:ext>
          </a:extLst>
        </p:spPr>
        <p:txBody>
          <a:bodyPr vert="eaVert" anchor="ctr" anchorCtr="1"/>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fontAlgn="auto">
              <a:spcBef>
                <a:spcPct val="20000"/>
              </a:spcBef>
              <a:spcAft>
                <a:spcPts val="0"/>
              </a:spcAft>
              <a:defRPr/>
            </a:pPr>
            <a:r>
              <a:rPr lang="en-GB" sz="1400" b="1">
                <a:solidFill>
                  <a:schemeClr val="bg1"/>
                </a:solidFill>
              </a:rPr>
              <a:t>PROCUREMENT</a:t>
            </a:r>
            <a:endParaRPr lang="en-US" sz="1400" b="1">
              <a:solidFill>
                <a:schemeClr val="bg1"/>
              </a:solidFill>
            </a:endParaRPr>
          </a:p>
        </p:txBody>
      </p:sp>
      <p:sp>
        <p:nvSpPr>
          <p:cNvPr id="17427" name="Text Box 6"/>
          <p:cNvSpPr txBox="1">
            <a:spLocks noChangeArrowheads="1"/>
          </p:cNvSpPr>
          <p:nvPr/>
        </p:nvSpPr>
        <p:spPr bwMode="auto">
          <a:xfrm>
            <a:off x="324123" y="3021036"/>
            <a:ext cx="2778125" cy="287338"/>
          </a:xfrm>
          <a:prstGeom prst="rect">
            <a:avLst/>
          </a:prstGeom>
          <a:solidFill>
            <a:srgbClr val="FFFFFF"/>
          </a:solidFill>
          <a:ln w="12700">
            <a:solidFill>
              <a:srgbClr val="004494"/>
            </a:solidFill>
            <a:miter lim="800000"/>
            <a:headEnd/>
            <a:tailEnd/>
          </a:ln>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20000"/>
              </a:spcBef>
            </a:pPr>
            <a:r>
              <a:rPr lang="en-GB" sz="1200" b="1">
                <a:solidFill>
                  <a:srgbClr val="000099"/>
                </a:solidFill>
              </a:rPr>
              <a:t>Nexus of defence &amp; national assets</a:t>
            </a:r>
            <a:endParaRPr lang="en-US" sz="1200" b="1">
              <a:solidFill>
                <a:srgbClr val="000099"/>
              </a:solidFill>
            </a:endParaRPr>
          </a:p>
        </p:txBody>
      </p:sp>
      <p:sp>
        <p:nvSpPr>
          <p:cNvPr id="17428" name="Text Box 5"/>
          <p:cNvSpPr txBox="1">
            <a:spLocks noChangeArrowheads="1"/>
          </p:cNvSpPr>
          <p:nvPr/>
        </p:nvSpPr>
        <p:spPr bwMode="auto">
          <a:xfrm>
            <a:off x="3205435" y="3752874"/>
            <a:ext cx="2778125" cy="287337"/>
          </a:xfrm>
          <a:prstGeom prst="rect">
            <a:avLst/>
          </a:prstGeom>
          <a:solidFill>
            <a:srgbClr val="FFFFFF"/>
          </a:solidFill>
          <a:ln w="12700">
            <a:solidFill>
              <a:srgbClr val="004494"/>
            </a:solidFill>
            <a:miter lim="800000"/>
            <a:headEnd/>
            <a:tailEnd/>
          </a:ln>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ts val="400"/>
              </a:spcBef>
            </a:pPr>
            <a:r>
              <a:rPr lang="en-GB" sz="1200" b="1">
                <a:solidFill>
                  <a:srgbClr val="000099"/>
                </a:solidFill>
              </a:rPr>
              <a:t>Values &amp; Standards</a:t>
            </a:r>
            <a:endParaRPr lang="en-US" sz="1500" b="1">
              <a:solidFill>
                <a:srgbClr val="000099"/>
              </a:solidFill>
            </a:endParaRPr>
          </a:p>
        </p:txBody>
      </p:sp>
      <p:sp>
        <p:nvSpPr>
          <p:cNvPr id="17429" name="Text Box 11"/>
          <p:cNvSpPr txBox="1">
            <a:spLocks noChangeArrowheads="1"/>
          </p:cNvSpPr>
          <p:nvPr/>
        </p:nvSpPr>
        <p:spPr bwMode="auto">
          <a:xfrm>
            <a:off x="3191148" y="3381399"/>
            <a:ext cx="2778125" cy="287337"/>
          </a:xfrm>
          <a:prstGeom prst="rect">
            <a:avLst/>
          </a:prstGeom>
          <a:solidFill>
            <a:srgbClr val="FFFFFF"/>
          </a:solidFill>
          <a:ln w="12700">
            <a:solidFill>
              <a:srgbClr val="004494"/>
            </a:solidFill>
            <a:miter lim="800000"/>
            <a:headEnd/>
            <a:tailEnd/>
          </a:ln>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20000"/>
              </a:spcBef>
            </a:pPr>
            <a:r>
              <a:rPr lang="en-US" sz="1200" b="1">
                <a:solidFill>
                  <a:srgbClr val="000099"/>
                </a:solidFill>
              </a:rPr>
              <a:t>Salary chain</a:t>
            </a:r>
          </a:p>
        </p:txBody>
      </p:sp>
      <p:sp>
        <p:nvSpPr>
          <p:cNvPr id="17430" name="Text Box 14"/>
          <p:cNvSpPr txBox="1">
            <a:spLocks noChangeArrowheads="1"/>
          </p:cNvSpPr>
          <p:nvPr/>
        </p:nvSpPr>
        <p:spPr bwMode="auto">
          <a:xfrm>
            <a:off x="3191148" y="2595586"/>
            <a:ext cx="2778125" cy="360363"/>
          </a:xfrm>
          <a:prstGeom prst="rect">
            <a:avLst/>
          </a:prstGeom>
          <a:solidFill>
            <a:srgbClr val="FFFFFF"/>
          </a:solidFill>
          <a:ln w="12700">
            <a:solidFill>
              <a:srgbClr val="004494"/>
            </a:solidFill>
            <a:miter lim="800000"/>
            <a:headEnd/>
            <a:tailEnd/>
          </a:ln>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20000"/>
              </a:spcBef>
            </a:pPr>
            <a:r>
              <a:rPr lang="en-US" sz="1200" b="1">
                <a:solidFill>
                  <a:srgbClr val="000099"/>
                </a:solidFill>
              </a:rPr>
              <a:t>Payroll, promotions, appointments, rewards</a:t>
            </a:r>
          </a:p>
        </p:txBody>
      </p:sp>
      <p:sp>
        <p:nvSpPr>
          <p:cNvPr id="17431" name="Text Box 16"/>
          <p:cNvSpPr txBox="1">
            <a:spLocks noChangeArrowheads="1"/>
          </p:cNvSpPr>
          <p:nvPr/>
        </p:nvSpPr>
        <p:spPr bwMode="auto">
          <a:xfrm>
            <a:off x="3191148" y="3021036"/>
            <a:ext cx="2778125" cy="287338"/>
          </a:xfrm>
          <a:prstGeom prst="rect">
            <a:avLst/>
          </a:prstGeom>
          <a:solidFill>
            <a:srgbClr val="FFFFFF"/>
          </a:solidFill>
          <a:ln w="12700">
            <a:solidFill>
              <a:srgbClr val="004494"/>
            </a:solidFill>
            <a:miter lim="800000"/>
            <a:headEnd/>
            <a:tailEnd/>
          </a:ln>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20000"/>
              </a:spcBef>
            </a:pPr>
            <a:r>
              <a:rPr lang="en-US" sz="1200" b="1">
                <a:solidFill>
                  <a:srgbClr val="000099"/>
                </a:solidFill>
              </a:rPr>
              <a:t>Conscription</a:t>
            </a:r>
          </a:p>
        </p:txBody>
      </p:sp>
      <p:sp>
        <p:nvSpPr>
          <p:cNvPr id="32791" name="Text Box 4"/>
          <p:cNvSpPr txBox="1">
            <a:spLocks noChangeArrowheads="1"/>
          </p:cNvSpPr>
          <p:nvPr/>
        </p:nvSpPr>
        <p:spPr bwMode="auto">
          <a:xfrm rot="-5400000">
            <a:off x="4396060" y="436587"/>
            <a:ext cx="395287" cy="2779712"/>
          </a:xfrm>
          <a:prstGeom prst="rect">
            <a:avLst/>
          </a:prstGeom>
          <a:solidFill>
            <a:srgbClr val="993366"/>
          </a:solidFill>
          <a:ln>
            <a:noFill/>
          </a:ln>
          <a:extLst>
            <a:ext uri="{91240B29-F687-4f45-9708-019B960494DF}">
              <a14:hiddenLine xmlns:a14="http://schemas.microsoft.com/office/drawing/2010/main" w="25400">
                <a:solidFill>
                  <a:srgbClr val="000000"/>
                </a:solidFill>
                <a:miter lim="800000"/>
                <a:headEnd/>
                <a:tailEnd/>
              </a14:hiddenLine>
            </a:ext>
          </a:extLst>
        </p:spPr>
        <p:txBody>
          <a:bodyPr vert="eaVert" anchor="ctr" anchorCtr="1"/>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fontAlgn="auto">
              <a:spcBef>
                <a:spcPct val="20000"/>
              </a:spcBef>
              <a:spcAft>
                <a:spcPts val="0"/>
              </a:spcAft>
              <a:defRPr/>
            </a:pPr>
            <a:r>
              <a:rPr lang="en-GB" sz="1400" b="1">
                <a:solidFill>
                  <a:schemeClr val="bg1"/>
                </a:solidFill>
              </a:rPr>
              <a:t>PERSONNEL</a:t>
            </a:r>
            <a:endParaRPr lang="en-US" sz="1400" b="1">
              <a:solidFill>
                <a:schemeClr val="bg1"/>
              </a:solidFill>
            </a:endParaRPr>
          </a:p>
        </p:txBody>
      </p:sp>
      <p:sp>
        <p:nvSpPr>
          <p:cNvPr id="32792" name="Text Box 4"/>
          <p:cNvSpPr txBox="1">
            <a:spLocks noChangeArrowheads="1"/>
          </p:cNvSpPr>
          <p:nvPr/>
        </p:nvSpPr>
        <p:spPr bwMode="auto">
          <a:xfrm rot="-5400000">
            <a:off x="4432573" y="3532211"/>
            <a:ext cx="395287" cy="2779713"/>
          </a:xfrm>
          <a:prstGeom prst="rect">
            <a:avLst/>
          </a:prstGeom>
          <a:solidFill>
            <a:srgbClr val="993366"/>
          </a:solidFill>
          <a:ln>
            <a:noFill/>
          </a:ln>
          <a:extLst>
            <a:ext uri="{91240B29-F687-4f45-9708-019B960494DF}">
              <a14:hiddenLine xmlns:a14="http://schemas.microsoft.com/office/drawing/2010/main" w="25400">
                <a:solidFill>
                  <a:srgbClr val="000000"/>
                </a:solidFill>
                <a:miter lim="800000"/>
                <a:headEnd/>
                <a:tailEnd/>
              </a14:hiddenLine>
            </a:ext>
          </a:extLst>
        </p:spPr>
        <p:txBody>
          <a:bodyPr vert="eaVert" anchor="ctr" anchorCtr="1"/>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fontAlgn="auto">
              <a:spcBef>
                <a:spcPct val="20000"/>
              </a:spcBef>
              <a:spcAft>
                <a:spcPts val="0"/>
              </a:spcAft>
              <a:defRPr/>
            </a:pPr>
            <a:r>
              <a:rPr lang="en-GB" sz="1400" b="1">
                <a:solidFill>
                  <a:schemeClr val="bg1"/>
                </a:solidFill>
              </a:rPr>
              <a:t>OPERATIONS</a:t>
            </a:r>
            <a:endParaRPr lang="en-US" sz="1400" b="1">
              <a:solidFill>
                <a:schemeClr val="bg1"/>
              </a:solidFill>
            </a:endParaRPr>
          </a:p>
        </p:txBody>
      </p:sp>
      <p:sp>
        <p:nvSpPr>
          <p:cNvPr id="17434" name="Text Box 25"/>
          <p:cNvSpPr txBox="1">
            <a:spLocks noChangeArrowheads="1"/>
          </p:cNvSpPr>
          <p:nvPr/>
        </p:nvSpPr>
        <p:spPr bwMode="auto">
          <a:xfrm>
            <a:off x="6134373" y="5341961"/>
            <a:ext cx="2778125" cy="287338"/>
          </a:xfrm>
          <a:prstGeom prst="rect">
            <a:avLst/>
          </a:prstGeom>
          <a:solidFill>
            <a:srgbClr val="FFFFFF"/>
          </a:solidFill>
          <a:ln w="12700">
            <a:solidFill>
              <a:srgbClr val="004494"/>
            </a:solidFill>
            <a:miter lim="800000"/>
            <a:headEnd/>
            <a:tailEnd/>
          </a:ln>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20000"/>
              </a:spcBef>
            </a:pPr>
            <a:r>
              <a:rPr lang="en-US" sz="1200" b="1">
                <a:solidFill>
                  <a:srgbClr val="002060"/>
                </a:solidFill>
              </a:rPr>
              <a:t>Seller influence</a:t>
            </a:r>
          </a:p>
        </p:txBody>
      </p:sp>
      <p:sp>
        <p:nvSpPr>
          <p:cNvPr id="17435" name="Text Box 26"/>
          <p:cNvSpPr txBox="1">
            <a:spLocks noChangeArrowheads="1"/>
          </p:cNvSpPr>
          <p:nvPr/>
        </p:nvSpPr>
        <p:spPr bwMode="auto">
          <a:xfrm>
            <a:off x="6137548" y="4570436"/>
            <a:ext cx="2778125" cy="287338"/>
          </a:xfrm>
          <a:prstGeom prst="rect">
            <a:avLst/>
          </a:prstGeom>
          <a:solidFill>
            <a:srgbClr val="FFFFFF"/>
          </a:solidFill>
          <a:ln w="12700">
            <a:solidFill>
              <a:srgbClr val="004494"/>
            </a:solidFill>
            <a:miter lim="800000"/>
            <a:headEnd/>
            <a:tailEnd/>
          </a:ln>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20000"/>
              </a:spcBef>
            </a:pPr>
            <a:r>
              <a:rPr lang="en-US" sz="1200" b="1">
                <a:solidFill>
                  <a:srgbClr val="002060"/>
                </a:solidFill>
              </a:rPr>
              <a:t>Contract award, delivery</a:t>
            </a:r>
          </a:p>
        </p:txBody>
      </p:sp>
      <p:sp>
        <p:nvSpPr>
          <p:cNvPr id="17436" name="Text Box 12"/>
          <p:cNvSpPr txBox="1">
            <a:spLocks noChangeArrowheads="1"/>
          </p:cNvSpPr>
          <p:nvPr/>
        </p:nvSpPr>
        <p:spPr bwMode="auto">
          <a:xfrm>
            <a:off x="324123" y="5300686"/>
            <a:ext cx="2778125" cy="287338"/>
          </a:xfrm>
          <a:prstGeom prst="rect">
            <a:avLst/>
          </a:prstGeom>
          <a:solidFill>
            <a:srgbClr val="FFFFFF"/>
          </a:solidFill>
          <a:ln w="12700">
            <a:solidFill>
              <a:srgbClr val="004494"/>
            </a:solidFill>
            <a:miter lim="800000"/>
            <a:headEnd/>
            <a:tailEnd/>
          </a:ln>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20000"/>
              </a:spcBef>
            </a:pPr>
            <a:r>
              <a:rPr lang="en-US" sz="1200" b="1">
                <a:solidFill>
                  <a:srgbClr val="000099"/>
                </a:solidFill>
              </a:rPr>
              <a:t>Asset disposals</a:t>
            </a:r>
          </a:p>
        </p:txBody>
      </p:sp>
      <p:sp>
        <p:nvSpPr>
          <p:cNvPr id="17437" name="Text Box 15"/>
          <p:cNvSpPr txBox="1">
            <a:spLocks noChangeArrowheads="1"/>
          </p:cNvSpPr>
          <p:nvPr/>
        </p:nvSpPr>
        <p:spPr bwMode="auto">
          <a:xfrm>
            <a:off x="324123" y="6021411"/>
            <a:ext cx="2778125" cy="287338"/>
          </a:xfrm>
          <a:prstGeom prst="rect">
            <a:avLst/>
          </a:prstGeom>
          <a:solidFill>
            <a:srgbClr val="FFFFFF"/>
          </a:solidFill>
          <a:ln w="12700">
            <a:solidFill>
              <a:srgbClr val="004494"/>
            </a:solidFill>
            <a:miter lim="800000"/>
            <a:headEnd/>
            <a:tailEnd/>
          </a:ln>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20000"/>
              </a:spcBef>
            </a:pPr>
            <a:r>
              <a:rPr lang="en-US" sz="1200" b="1">
                <a:solidFill>
                  <a:srgbClr val="000099"/>
                </a:solidFill>
              </a:rPr>
              <a:t>Military-owned businesses</a:t>
            </a:r>
          </a:p>
        </p:txBody>
      </p:sp>
      <p:sp>
        <p:nvSpPr>
          <p:cNvPr id="17438" name="Text Box 20"/>
          <p:cNvSpPr txBox="1">
            <a:spLocks noChangeArrowheads="1"/>
          </p:cNvSpPr>
          <p:nvPr/>
        </p:nvSpPr>
        <p:spPr bwMode="auto">
          <a:xfrm>
            <a:off x="324123" y="6380186"/>
            <a:ext cx="2778125" cy="287338"/>
          </a:xfrm>
          <a:prstGeom prst="rect">
            <a:avLst/>
          </a:prstGeom>
          <a:solidFill>
            <a:srgbClr val="FFFFFF"/>
          </a:solidFill>
          <a:ln w="12700">
            <a:solidFill>
              <a:srgbClr val="004494"/>
            </a:solidFill>
            <a:miter lim="800000"/>
            <a:headEnd/>
            <a:tailEnd/>
          </a:ln>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20000"/>
              </a:spcBef>
            </a:pPr>
            <a:r>
              <a:rPr lang="en-US" sz="1200" b="1">
                <a:solidFill>
                  <a:srgbClr val="000099"/>
                </a:solidFill>
              </a:rPr>
              <a:t>Illegal private enterprises</a:t>
            </a:r>
          </a:p>
        </p:txBody>
      </p:sp>
      <p:sp>
        <p:nvSpPr>
          <p:cNvPr id="17439" name="Text Box 31"/>
          <p:cNvSpPr txBox="1">
            <a:spLocks noChangeArrowheads="1"/>
          </p:cNvSpPr>
          <p:nvPr/>
        </p:nvSpPr>
        <p:spPr bwMode="auto">
          <a:xfrm>
            <a:off x="3222898" y="6388124"/>
            <a:ext cx="2778125" cy="287337"/>
          </a:xfrm>
          <a:prstGeom prst="rect">
            <a:avLst/>
          </a:prstGeom>
          <a:solidFill>
            <a:srgbClr val="FFFFFF"/>
          </a:solidFill>
          <a:ln w="12700">
            <a:solidFill>
              <a:srgbClr val="004494"/>
            </a:solidFill>
            <a:miter lim="800000"/>
            <a:headEnd/>
            <a:tailEnd/>
          </a:ln>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20000"/>
              </a:spcBef>
            </a:pPr>
            <a:r>
              <a:rPr lang="en-GB" sz="1200" b="1">
                <a:solidFill>
                  <a:srgbClr val="000099"/>
                </a:solidFill>
              </a:rPr>
              <a:t>Private Security Companies</a:t>
            </a:r>
            <a:endParaRPr lang="en-US" sz="1200" b="1">
              <a:solidFill>
                <a:srgbClr val="000099"/>
              </a:solidFill>
            </a:endParaRPr>
          </a:p>
        </p:txBody>
      </p:sp>
      <p:sp>
        <p:nvSpPr>
          <p:cNvPr id="17440" name="Text Box 10"/>
          <p:cNvSpPr txBox="1">
            <a:spLocks noChangeArrowheads="1"/>
          </p:cNvSpPr>
          <p:nvPr/>
        </p:nvSpPr>
        <p:spPr bwMode="auto">
          <a:xfrm>
            <a:off x="3230835" y="5661049"/>
            <a:ext cx="2778125" cy="287337"/>
          </a:xfrm>
          <a:prstGeom prst="rect">
            <a:avLst/>
          </a:prstGeom>
          <a:solidFill>
            <a:srgbClr val="FFFFFF"/>
          </a:solidFill>
          <a:ln w="12700">
            <a:solidFill>
              <a:srgbClr val="004494"/>
            </a:solidFill>
            <a:miter lim="800000"/>
            <a:headEnd/>
            <a:tailEnd/>
          </a:ln>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20000"/>
              </a:spcBef>
            </a:pPr>
            <a:r>
              <a:rPr lang="en-GB" sz="1200" b="1">
                <a:solidFill>
                  <a:srgbClr val="000099"/>
                </a:solidFill>
              </a:rPr>
              <a:t>Corruption within mission</a:t>
            </a:r>
            <a:endParaRPr lang="en-US" sz="1200" b="1">
              <a:solidFill>
                <a:srgbClr val="000099"/>
              </a:solidFill>
            </a:endParaRPr>
          </a:p>
        </p:txBody>
      </p:sp>
      <p:sp>
        <p:nvSpPr>
          <p:cNvPr id="17441" name="Text Box 26"/>
          <p:cNvSpPr txBox="1">
            <a:spLocks noChangeArrowheads="1"/>
          </p:cNvSpPr>
          <p:nvPr/>
        </p:nvSpPr>
        <p:spPr bwMode="auto">
          <a:xfrm>
            <a:off x="6147073" y="4953024"/>
            <a:ext cx="2778125" cy="287337"/>
          </a:xfrm>
          <a:prstGeom prst="rect">
            <a:avLst/>
          </a:prstGeom>
          <a:solidFill>
            <a:srgbClr val="FFFFFF"/>
          </a:solidFill>
          <a:ln w="12700">
            <a:solidFill>
              <a:srgbClr val="004494"/>
            </a:solidFill>
            <a:miter lim="800000"/>
            <a:headEnd/>
            <a:tailEnd/>
          </a:ln>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20000"/>
              </a:spcBef>
            </a:pPr>
            <a:r>
              <a:rPr lang="en-US" sz="1200" b="1">
                <a:solidFill>
                  <a:srgbClr val="002060"/>
                </a:solidFill>
              </a:rPr>
              <a:t>Subcontractors</a:t>
            </a:r>
          </a:p>
        </p:txBody>
      </p:sp>
      <p:sp>
        <p:nvSpPr>
          <p:cNvPr id="17442" name="Text Box 5"/>
          <p:cNvSpPr txBox="1">
            <a:spLocks noChangeArrowheads="1"/>
          </p:cNvSpPr>
          <p:nvPr/>
        </p:nvSpPr>
        <p:spPr bwMode="auto">
          <a:xfrm>
            <a:off x="3191148" y="2239986"/>
            <a:ext cx="2778125" cy="287338"/>
          </a:xfrm>
          <a:prstGeom prst="rect">
            <a:avLst/>
          </a:prstGeom>
          <a:solidFill>
            <a:srgbClr val="FFFFFF"/>
          </a:solidFill>
          <a:ln w="12700">
            <a:solidFill>
              <a:srgbClr val="004494"/>
            </a:solidFill>
            <a:miter lim="800000"/>
            <a:headEnd/>
            <a:tailEnd/>
          </a:ln>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ts val="400"/>
              </a:spcBef>
            </a:pPr>
            <a:r>
              <a:rPr lang="en-GB" sz="1200" b="1">
                <a:solidFill>
                  <a:srgbClr val="000099"/>
                </a:solidFill>
              </a:rPr>
              <a:t>Leadership Behaviour</a:t>
            </a:r>
            <a:endParaRPr lang="en-US" sz="1500" b="1">
              <a:solidFill>
                <a:srgbClr val="000099"/>
              </a:solidFill>
            </a:endParaRPr>
          </a:p>
        </p:txBody>
      </p:sp>
      <p:sp>
        <p:nvSpPr>
          <p:cNvPr id="17443" name="Text Box 11"/>
          <p:cNvSpPr txBox="1">
            <a:spLocks noChangeArrowheads="1"/>
          </p:cNvSpPr>
          <p:nvPr/>
        </p:nvSpPr>
        <p:spPr bwMode="auto">
          <a:xfrm>
            <a:off x="3229248" y="4113236"/>
            <a:ext cx="2778125" cy="287338"/>
          </a:xfrm>
          <a:prstGeom prst="rect">
            <a:avLst/>
          </a:prstGeom>
          <a:solidFill>
            <a:srgbClr val="FFFFFF"/>
          </a:solidFill>
          <a:ln w="12700">
            <a:solidFill>
              <a:srgbClr val="004494"/>
            </a:solidFill>
            <a:miter lim="800000"/>
            <a:headEnd/>
            <a:tailEnd/>
          </a:ln>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20000"/>
              </a:spcBef>
            </a:pPr>
            <a:r>
              <a:rPr lang="en-US" sz="1200" b="1">
                <a:solidFill>
                  <a:srgbClr val="000099"/>
                </a:solidFill>
              </a:rPr>
              <a:t>Small Bribes</a:t>
            </a:r>
          </a:p>
        </p:txBody>
      </p:sp>
      <p:sp>
        <p:nvSpPr>
          <p:cNvPr id="32803" name="Text Box 4"/>
          <p:cNvSpPr txBox="1">
            <a:spLocks noChangeArrowheads="1"/>
          </p:cNvSpPr>
          <p:nvPr/>
        </p:nvSpPr>
        <p:spPr bwMode="auto">
          <a:xfrm rot="-5400000">
            <a:off x="1530623" y="3517924"/>
            <a:ext cx="395287" cy="2808287"/>
          </a:xfrm>
          <a:prstGeom prst="rect">
            <a:avLst/>
          </a:prstGeom>
          <a:solidFill>
            <a:srgbClr val="993366"/>
          </a:solidFill>
          <a:ln>
            <a:noFill/>
          </a:ln>
          <a:extLst>
            <a:ext uri="{91240B29-F687-4f45-9708-019B960494DF}">
              <a14:hiddenLine xmlns:a14="http://schemas.microsoft.com/office/drawing/2010/main" w="25400">
                <a:solidFill>
                  <a:srgbClr val="000000"/>
                </a:solidFill>
                <a:miter lim="800000"/>
                <a:headEnd/>
                <a:tailEnd/>
              </a14:hiddenLine>
            </a:ext>
          </a:extLst>
        </p:spPr>
        <p:txBody>
          <a:bodyPr vert="eaVert" anchor="ctr" anchorCtr="1"/>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fontAlgn="auto">
              <a:spcBef>
                <a:spcPct val="20000"/>
              </a:spcBef>
              <a:spcAft>
                <a:spcPts val="0"/>
              </a:spcAft>
              <a:defRPr/>
            </a:pPr>
            <a:r>
              <a:rPr lang="en-GB" sz="1400" b="1">
                <a:solidFill>
                  <a:schemeClr val="bg1"/>
                </a:solidFill>
              </a:rPr>
              <a:t>FINANCE</a:t>
            </a:r>
            <a:endParaRPr lang="en-US" sz="1400" b="1">
              <a:solidFill>
                <a:schemeClr val="bg1"/>
              </a:solidFill>
            </a:endParaRPr>
          </a:p>
        </p:txBody>
      </p:sp>
      <p:sp>
        <p:nvSpPr>
          <p:cNvPr id="17445" name="Text Box 6"/>
          <p:cNvSpPr txBox="1">
            <a:spLocks noChangeArrowheads="1"/>
          </p:cNvSpPr>
          <p:nvPr/>
        </p:nvSpPr>
        <p:spPr bwMode="auto">
          <a:xfrm>
            <a:off x="317773" y="2617811"/>
            <a:ext cx="2778125" cy="287338"/>
          </a:xfrm>
          <a:prstGeom prst="rect">
            <a:avLst/>
          </a:prstGeom>
          <a:solidFill>
            <a:srgbClr val="FFFFFF"/>
          </a:solidFill>
          <a:ln w="12700">
            <a:solidFill>
              <a:srgbClr val="004494"/>
            </a:solidFill>
            <a:miter lim="800000"/>
            <a:headEnd/>
            <a:tailEnd/>
          </a:ln>
        </p:spPr>
        <p:txBody>
          <a:bodyPr anchor="ct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20000"/>
              </a:spcBef>
            </a:pPr>
            <a:r>
              <a:rPr lang="en-GB" sz="1200" b="1">
                <a:solidFill>
                  <a:srgbClr val="000099"/>
                </a:solidFill>
              </a:rPr>
              <a:t>Defence budgets</a:t>
            </a:r>
            <a:endParaRPr lang="en-US" sz="1200" b="1">
              <a:solidFill>
                <a:srgbClr val="000099"/>
              </a:solidFill>
            </a:endParaRPr>
          </a:p>
        </p:txBody>
      </p:sp>
    </p:spTree>
    <p:extLst>
      <p:ext uri="{BB962C8B-B14F-4D97-AF65-F5344CB8AC3E}">
        <p14:creationId xmlns:p14="http://schemas.microsoft.com/office/powerpoint/2010/main" val="206034198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ChangeArrowheads="1"/>
          </p:cNvSpPr>
          <p:nvPr/>
        </p:nvSpPr>
        <p:spPr bwMode="auto">
          <a:xfrm>
            <a:off x="611560" y="1556792"/>
            <a:ext cx="37447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GB" sz="1600" dirty="0" smtClean="0">
                <a:solidFill>
                  <a:schemeClr val="bg1"/>
                </a:solidFill>
              </a:rPr>
              <a:t>The </a:t>
            </a:r>
            <a:r>
              <a:rPr lang="en-GB" sz="1600" dirty="0">
                <a:solidFill>
                  <a:schemeClr val="bg1"/>
                </a:solidFill>
              </a:rPr>
              <a:t>TI-DSP typology of corruption </a:t>
            </a:r>
            <a:r>
              <a:rPr lang="en-GB" sz="1600" dirty="0" smtClean="0">
                <a:solidFill>
                  <a:schemeClr val="bg1"/>
                </a:solidFill>
              </a:rPr>
              <a:t>risks</a:t>
            </a:r>
            <a:endParaRPr lang="en-GB" sz="1600" b="1" u="sng" dirty="0">
              <a:solidFill>
                <a:schemeClr val="bg1"/>
              </a:solidFill>
            </a:endParaRPr>
          </a:p>
        </p:txBody>
      </p:sp>
      <p:sp>
        <p:nvSpPr>
          <p:cNvPr id="27" name="TextBox 26"/>
          <p:cNvSpPr txBox="1"/>
          <p:nvPr/>
        </p:nvSpPr>
        <p:spPr>
          <a:xfrm>
            <a:off x="5220072" y="1268760"/>
            <a:ext cx="3695006" cy="5355311"/>
          </a:xfrm>
          <a:prstGeom prst="rect">
            <a:avLst/>
          </a:prstGeom>
          <a:solidFill>
            <a:schemeClr val="bg1"/>
          </a:solidFill>
          <a:ln>
            <a:solidFill>
              <a:schemeClr val="bg1"/>
            </a:solidFill>
          </a:ln>
        </p:spPr>
        <p:txBody>
          <a:bodyPr wrap="square">
            <a:spAutoFit/>
          </a:bodyPr>
          <a:lstStyle/>
          <a:p>
            <a:pPr>
              <a:defRPr/>
            </a:pPr>
            <a:r>
              <a:rPr lang="en-GB" sz="1400" b="1" i="1" u="sng" dirty="0"/>
              <a:t>EXAMPLE QUESTION</a:t>
            </a:r>
          </a:p>
          <a:p>
            <a:pPr>
              <a:defRPr/>
            </a:pPr>
            <a:endParaRPr lang="en-GB" sz="1400" b="1" i="1" u="sng" dirty="0"/>
          </a:p>
          <a:p>
            <a:pPr>
              <a:defRPr/>
            </a:pPr>
            <a:r>
              <a:rPr lang="en-GB" b="1" dirty="0"/>
              <a:t>Do personnel receive the correct pay on time, and is the system of payment well-established, routine, and published?</a:t>
            </a:r>
            <a:endParaRPr lang="en-GB" sz="1400" b="1" dirty="0"/>
          </a:p>
          <a:p>
            <a:pPr marL="108000" indent="-457200">
              <a:defRPr/>
            </a:pPr>
            <a:r>
              <a:rPr lang="en-GB" sz="1400" i="1" dirty="0"/>
              <a:t> </a:t>
            </a:r>
            <a:endParaRPr lang="en-GB" sz="1400" dirty="0"/>
          </a:p>
          <a:p>
            <a:pPr marL="144000" indent="-457200">
              <a:defRPr/>
            </a:pPr>
            <a:r>
              <a:rPr lang="en-GB" sz="1200" i="1" dirty="0"/>
              <a:t>4. Personnel receive the correct pay on time. The payment system is well-established, routine, and published, and basic pay is non-discretionary.</a:t>
            </a:r>
            <a:endParaRPr lang="en-GB" sz="1200" dirty="0"/>
          </a:p>
          <a:p>
            <a:pPr marL="144000" indent="-457200">
              <a:defRPr/>
            </a:pPr>
            <a:r>
              <a:rPr lang="en-GB" sz="1200" i="1" dirty="0"/>
              <a:t>3.  Personnel generally receive the correct pay on time.  However, there may be minor shortcomings in the clarity or transparency of the payment system, and basic pay may occasionally be subject to discretionary adjustments.</a:t>
            </a:r>
            <a:endParaRPr lang="en-GB" sz="1200" dirty="0"/>
          </a:p>
          <a:p>
            <a:pPr marL="144000" indent="-457200">
              <a:defRPr/>
            </a:pPr>
            <a:r>
              <a:rPr lang="en-GB" sz="1200" i="1" dirty="0"/>
              <a:t>2.  There are occasional indications of late payment (of up to 3 months) though payments are generally of the correct amount. There are considerable shortcomings in the clarity and transparency of the payment system.</a:t>
            </a:r>
            <a:endParaRPr lang="en-GB" sz="1200" dirty="0"/>
          </a:p>
          <a:p>
            <a:pPr marL="144000" indent="-457200">
              <a:defRPr/>
            </a:pPr>
            <a:r>
              <a:rPr lang="en-GB" sz="1200" i="1" dirty="0"/>
              <a:t>1.  There are regular indications of late payment (of up to up to 3 months) and payment amounts may regularly be incorrect. The payment system is not clear or published. </a:t>
            </a:r>
            <a:endParaRPr lang="en-GB" sz="1200" dirty="0"/>
          </a:p>
          <a:p>
            <a:pPr marL="144000" indent="-457200">
              <a:defRPr/>
            </a:pPr>
            <a:r>
              <a:rPr lang="en-GB" sz="1200" i="1" dirty="0"/>
              <a:t>0.  There are widespread and significant delays in payment (of over 3 months), and personnel are not guaranteed to receive the correct salary.</a:t>
            </a:r>
            <a:endParaRPr lang="en-GB" sz="1200" dirty="0"/>
          </a:p>
        </p:txBody>
      </p:sp>
      <p:pic>
        <p:nvPicPr>
          <p:cNvPr id="54277" name="Picture 8" descr="C:\Users\oliver\AppData\Local\Microsoft\Windows\Temporary Internet Files\Content.Outlook\9LY1T8NK\typology gi question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2276872"/>
            <a:ext cx="4391025" cy="3960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9277605"/>
      </p:ext>
    </p:extLst>
  </p:cSld>
  <p:clrMapOvr>
    <a:masterClrMapping/>
  </p:clrMapOvr>
  <p:transition xmlns:p14="http://schemas.microsoft.com/office/powerpoint/2010/main" spd="slow"/>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388" y="1458913"/>
            <a:ext cx="8785225" cy="506412"/>
          </a:xfrm>
        </p:spPr>
        <p:txBody>
          <a:bodyPr/>
          <a:lstStyle/>
          <a:p>
            <a:pPr>
              <a:defRPr/>
            </a:pPr>
            <a:r>
              <a:rPr lang="en-GB" b="1" dirty="0" smtClean="0">
                <a:solidFill>
                  <a:srgbClr val="FFC000"/>
                </a:solidFill>
                <a:latin typeface="Arial Narrow" pitchFamily="34" charset="0"/>
                <a:ea typeface="+mj-ea"/>
              </a:rPr>
              <a:t>THE GLOBAL RESULTS</a:t>
            </a:r>
            <a:endParaRPr lang="en-GB" b="1" dirty="0">
              <a:solidFill>
                <a:srgbClr val="FFC000"/>
              </a:solidFill>
              <a:latin typeface="Arial Narrow" pitchFamily="34" charset="0"/>
              <a:ea typeface="+mj-ea"/>
            </a:endParaRPr>
          </a:p>
        </p:txBody>
      </p:sp>
      <p:pic>
        <p:nvPicPr>
          <p:cNvPr id="39938"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7950" y="144463"/>
            <a:ext cx="8904288" cy="659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3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eaLnBrk="1" hangingPunct="1"/>
            <a:fld id="{94D0D56E-A026-CA45-B25F-C022CBBE785C}" type="slidenum">
              <a:rPr lang="en-US" sz="900">
                <a:solidFill>
                  <a:srgbClr val="131F0D"/>
                </a:solidFill>
                <a:latin typeface="Helvetica" charset="0"/>
              </a:rPr>
              <a:pPr eaLnBrk="1" hangingPunct="1"/>
              <a:t>6</a:t>
            </a:fld>
            <a:endParaRPr lang="en-US" sz="900">
              <a:solidFill>
                <a:srgbClr val="131F0D"/>
              </a:solidFill>
              <a:latin typeface="Helvetica" charset="0"/>
            </a:endParaRPr>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Content Placeholder 2"/>
          <p:cNvSpPr txBox="1">
            <a:spLocks/>
          </p:cNvSpPr>
          <p:nvPr/>
        </p:nvSpPr>
        <p:spPr bwMode="auto">
          <a:xfrm>
            <a:off x="144463" y="1773238"/>
            <a:ext cx="8855075" cy="580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eaLnBrk="0" hangingPunct="0">
              <a:defRPr>
                <a:solidFill>
                  <a:schemeClr val="tx1"/>
                </a:solidFill>
                <a:latin typeface="Calibri" charset="0"/>
                <a:ea typeface="MS PGothic" charset="0"/>
                <a:cs typeface="MS PGothic" charset="0"/>
              </a:defRPr>
            </a:lvl1pPr>
            <a:lvl2pPr marL="742950" indent="-285750" defTabSz="457200" eaLnBrk="0" hangingPunct="0">
              <a:defRPr>
                <a:solidFill>
                  <a:schemeClr val="tx1"/>
                </a:solidFill>
                <a:latin typeface="Calibri" charset="0"/>
                <a:ea typeface="MS PGothic" charset="0"/>
                <a:cs typeface="MS PGothic" charset="0"/>
              </a:defRPr>
            </a:lvl2pPr>
            <a:lvl3pPr marL="1143000" indent="-228600" defTabSz="457200" eaLnBrk="0" hangingPunct="0">
              <a:defRPr>
                <a:solidFill>
                  <a:schemeClr val="tx1"/>
                </a:solidFill>
                <a:latin typeface="Calibri" charset="0"/>
                <a:ea typeface="MS PGothic" charset="0"/>
                <a:cs typeface="MS PGothic" charset="0"/>
              </a:defRPr>
            </a:lvl3pPr>
            <a:lvl4pPr marL="1600200" indent="-228600" defTabSz="457200" eaLnBrk="0" hangingPunct="0">
              <a:defRPr>
                <a:solidFill>
                  <a:schemeClr val="tx1"/>
                </a:solidFill>
                <a:latin typeface="Calibri" charset="0"/>
                <a:ea typeface="MS PGothic" charset="0"/>
                <a:cs typeface="MS PGothic" charset="0"/>
              </a:defRPr>
            </a:lvl4pPr>
            <a:lvl5pPr marL="2057400" indent="-228600" defTabSz="457200" eaLnBrk="0" hangingPunct="0">
              <a:defRPr>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a:solidFill>
                  <a:schemeClr val="tx1"/>
                </a:solidFill>
                <a:latin typeface="Calibri" charset="0"/>
                <a:ea typeface="MS PGothic" charset="0"/>
                <a:cs typeface="MS PGothic" charset="0"/>
              </a:defRPr>
            </a:lvl9pPr>
          </a:lstStyle>
          <a:p>
            <a:pPr eaLnBrk="1" hangingPunct="1">
              <a:buFont typeface="Arial" charset="0"/>
              <a:buNone/>
              <a:defRPr/>
            </a:pPr>
            <a:r>
              <a:rPr lang="en-GB" sz="2000" dirty="0" smtClean="0">
                <a:solidFill>
                  <a:schemeClr val="bg1"/>
                </a:solidFill>
                <a:latin typeface="Arial Narrow" charset="0"/>
              </a:rPr>
              <a:t>	</a:t>
            </a:r>
          </a:p>
          <a:p>
            <a:pPr algn="ctr" eaLnBrk="1" hangingPunct="1">
              <a:buFont typeface="Arial" charset="0"/>
              <a:buNone/>
              <a:defRPr/>
            </a:pPr>
            <a:r>
              <a:rPr lang="en-GB" sz="2000" b="1" dirty="0" smtClean="0">
                <a:solidFill>
                  <a:srgbClr val="FFC000"/>
                </a:solidFill>
                <a:latin typeface="Arial Narrow" charset="0"/>
              </a:rPr>
              <a:t>This Index shows for the first time the state of corruption controls in the defence sector across the world.  And the results are dismal.</a:t>
            </a:r>
          </a:p>
          <a:p>
            <a:pPr eaLnBrk="1" hangingPunct="1">
              <a:buFont typeface="Calibri" charset="0"/>
              <a:buAutoNum type="arabicPeriod"/>
              <a:defRPr/>
            </a:pPr>
            <a:endParaRPr lang="en-GB" sz="2000" b="1" dirty="0" smtClean="0">
              <a:solidFill>
                <a:schemeClr val="bg1"/>
              </a:solidFill>
              <a:latin typeface="Arial Narrow" charset="0"/>
            </a:endParaRPr>
          </a:p>
          <a:p>
            <a:pPr lvl="6" eaLnBrk="1" hangingPunct="1">
              <a:buFont typeface="Calibri" charset="0"/>
              <a:buAutoNum type="arabicPeriod"/>
              <a:defRPr/>
            </a:pPr>
            <a:r>
              <a:rPr lang="en-GB" sz="2000" dirty="0" smtClean="0">
                <a:solidFill>
                  <a:schemeClr val="bg1"/>
                </a:solidFill>
                <a:latin typeface="Arial Narrow" charset="0"/>
              </a:rPr>
              <a:t>  Only 2 — Australia, Germany - have strong controls  </a:t>
            </a:r>
          </a:p>
          <a:p>
            <a:pPr lvl="6" eaLnBrk="1" hangingPunct="1">
              <a:buFont typeface="Calibri" charset="0"/>
              <a:buAutoNum type="arabicPeriod"/>
              <a:defRPr/>
            </a:pPr>
            <a:endParaRPr lang="en-GB" sz="2000" dirty="0" smtClean="0">
              <a:solidFill>
                <a:schemeClr val="bg1"/>
              </a:solidFill>
              <a:latin typeface="Arial Narrow" charset="0"/>
            </a:endParaRPr>
          </a:p>
          <a:p>
            <a:pPr lvl="6" eaLnBrk="1" hangingPunct="1">
              <a:buFont typeface="Calibri" charset="0"/>
              <a:buAutoNum type="arabicPeriod"/>
              <a:defRPr/>
            </a:pPr>
            <a:r>
              <a:rPr lang="en-GB" sz="2000" dirty="0" smtClean="0">
                <a:solidFill>
                  <a:schemeClr val="bg1"/>
                </a:solidFill>
                <a:latin typeface="Arial Narrow" charset="0"/>
              </a:rPr>
              <a:t>  70% have poor or non-existent controls against corruption</a:t>
            </a:r>
          </a:p>
          <a:p>
            <a:pPr marL="2743200" lvl="6" indent="0" eaLnBrk="1" hangingPunct="1">
              <a:defRPr/>
            </a:pPr>
            <a:endParaRPr lang="en-GB" sz="2000" dirty="0" smtClean="0">
              <a:solidFill>
                <a:schemeClr val="bg1"/>
              </a:solidFill>
              <a:latin typeface="Arial Narrow" charset="0"/>
            </a:endParaRPr>
          </a:p>
          <a:p>
            <a:pPr lvl="6" eaLnBrk="1" hangingPunct="1">
              <a:buFont typeface="Calibri" charset="0"/>
              <a:buAutoNum type="arabicPeriod"/>
              <a:defRPr/>
            </a:pPr>
            <a:r>
              <a:rPr lang="en-GB" sz="2000" dirty="0" smtClean="0">
                <a:solidFill>
                  <a:schemeClr val="bg1"/>
                </a:solidFill>
                <a:latin typeface="Arial Narrow" charset="0"/>
              </a:rPr>
              <a:t>  50% do not publish their defence budget, or minimally</a:t>
            </a:r>
          </a:p>
          <a:p>
            <a:pPr marL="2743200" lvl="6" indent="0" eaLnBrk="1" hangingPunct="1">
              <a:defRPr/>
            </a:pPr>
            <a:endParaRPr lang="en-GB" sz="2000" dirty="0" smtClean="0">
              <a:solidFill>
                <a:schemeClr val="bg1"/>
              </a:solidFill>
              <a:latin typeface="Arial Narrow" charset="0"/>
            </a:endParaRPr>
          </a:p>
          <a:p>
            <a:pPr lvl="6" eaLnBrk="1" hangingPunct="1">
              <a:buFont typeface="Calibri" charset="0"/>
              <a:buAutoNum type="arabicPeriod"/>
              <a:defRPr/>
            </a:pPr>
            <a:r>
              <a:rPr lang="en-GB" sz="2000" dirty="0" smtClean="0">
                <a:solidFill>
                  <a:schemeClr val="bg1"/>
                </a:solidFill>
                <a:latin typeface="Arial Narrow" charset="0"/>
              </a:rPr>
              <a:t>  85% have no effective  legislative scrutiny of defence policy</a:t>
            </a:r>
          </a:p>
          <a:p>
            <a:pPr lvl="6" eaLnBrk="1" hangingPunct="1">
              <a:buFont typeface="Calibri" charset="0"/>
              <a:buAutoNum type="arabicPeriod"/>
              <a:defRPr/>
            </a:pPr>
            <a:endParaRPr lang="en-GB" sz="2000" dirty="0" smtClean="0">
              <a:solidFill>
                <a:schemeClr val="bg1"/>
              </a:solidFill>
              <a:latin typeface="Arial Narrow" charset="0"/>
            </a:endParaRPr>
          </a:p>
          <a:p>
            <a:pPr lvl="6" eaLnBrk="1" hangingPunct="1">
              <a:buFont typeface="Calibri" charset="0"/>
              <a:buAutoNum type="arabicPeriod"/>
              <a:defRPr/>
            </a:pPr>
            <a:r>
              <a:rPr lang="en-GB" sz="2000" dirty="0" smtClean="0">
                <a:solidFill>
                  <a:schemeClr val="bg1"/>
                </a:solidFill>
                <a:latin typeface="Arial Narrow" charset="0"/>
              </a:rPr>
              <a:t>  90% have no effective system for whistleblowing in defence</a:t>
            </a:r>
          </a:p>
          <a:p>
            <a:pPr eaLnBrk="1" hangingPunct="1">
              <a:buFont typeface="Arial" charset="0"/>
              <a:buNone/>
              <a:defRPr/>
            </a:pPr>
            <a:endParaRPr lang="en-GB" sz="2000" b="1" dirty="0" smtClean="0">
              <a:solidFill>
                <a:schemeClr val="bg1"/>
              </a:solidFill>
              <a:latin typeface="Arial Narrow" charset="0"/>
            </a:endParaRPr>
          </a:p>
          <a:p>
            <a:pPr algn="ctr" eaLnBrk="1" hangingPunct="1">
              <a:buFont typeface="Arial" charset="0"/>
              <a:buNone/>
              <a:defRPr/>
            </a:pPr>
            <a:r>
              <a:rPr lang="en-GB" sz="2000" b="1" dirty="0" smtClean="0">
                <a:solidFill>
                  <a:srgbClr val="FFC000"/>
                </a:solidFill>
                <a:latin typeface="Arial Narrow" charset="0"/>
              </a:rPr>
              <a:t>One big positive: Many MODs acknowledge defence corruption and are ready to address it – unlike 10 years ago</a:t>
            </a:r>
          </a:p>
        </p:txBody>
      </p:sp>
      <p:sp>
        <p:nvSpPr>
          <p:cNvPr id="4" name="Title 1"/>
          <p:cNvSpPr>
            <a:spLocks noGrp="1"/>
          </p:cNvSpPr>
          <p:nvPr>
            <p:ph type="title"/>
          </p:nvPr>
        </p:nvSpPr>
        <p:spPr>
          <a:xfrm>
            <a:off x="179388" y="1458913"/>
            <a:ext cx="8785225" cy="506412"/>
          </a:xfrm>
        </p:spPr>
        <p:txBody>
          <a:bodyPr/>
          <a:lstStyle/>
          <a:p>
            <a:pPr eaLnBrk="1" fontAlgn="auto" hangingPunct="1">
              <a:spcAft>
                <a:spcPts val="0"/>
              </a:spcAft>
              <a:defRPr/>
            </a:pPr>
            <a:r>
              <a:rPr lang="en-GB" b="1" dirty="0" smtClean="0">
                <a:solidFill>
                  <a:srgbClr val="FFC000"/>
                </a:solidFill>
                <a:latin typeface="Arial Narrow" pitchFamily="34" charset="0"/>
                <a:ea typeface="+mj-ea"/>
              </a:rPr>
              <a:t>THE GLOBAL RESULTS</a:t>
            </a:r>
            <a:endParaRPr lang="en-GB" b="1" dirty="0">
              <a:solidFill>
                <a:srgbClr val="FFC000"/>
              </a:solidFill>
              <a:latin typeface="Arial Narrow" pitchFamily="34" charset="0"/>
              <a:ea typeface="+mj-ea"/>
            </a:endParaRPr>
          </a:p>
        </p:txBody>
      </p:sp>
      <p:pic>
        <p:nvPicPr>
          <p:cNvPr id="43011" name="Picture 1"/>
          <p:cNvPicPr>
            <a:picLocks noChangeAspect="1"/>
          </p:cNvPicPr>
          <p:nvPr/>
        </p:nvPicPr>
        <p:blipFill>
          <a:blip r:embed="rId2">
            <a:extLst>
              <a:ext uri="{28A0092B-C50C-407E-A947-70E740481C1C}">
                <a14:useLocalDpi xmlns:a14="http://schemas.microsoft.com/office/drawing/2010/main" val="0"/>
              </a:ext>
            </a:extLst>
          </a:blip>
          <a:srcRect l="3162" t="4903" r="3532" b="5023"/>
          <a:stretch>
            <a:fillRect/>
          </a:stretch>
        </p:blipFill>
        <p:spPr bwMode="auto">
          <a:xfrm>
            <a:off x="90488" y="2997200"/>
            <a:ext cx="2825750" cy="2808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2"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eaLnBrk="1" hangingPunct="1"/>
            <a:fld id="{25E6EE29-4E7E-434B-8D48-FB154929EE4F}" type="slidenum">
              <a:rPr lang="en-US" sz="900">
                <a:solidFill>
                  <a:srgbClr val="B2B2B2"/>
                </a:solidFill>
                <a:latin typeface="Helvetica" charset="0"/>
              </a:rPr>
              <a:pPr eaLnBrk="1" hangingPunct="1"/>
              <a:t>7</a:t>
            </a:fld>
            <a:endParaRPr lang="en-US" sz="900">
              <a:solidFill>
                <a:srgbClr val="B2B2B2"/>
              </a:solidFill>
              <a:latin typeface="Helvetica" charset="0"/>
            </a:endParaRP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4"/>
          <p:cNvSpPr>
            <a:spLocks noGrp="1" noChangeArrowheads="1"/>
          </p:cNvSpPr>
          <p:nvPr>
            <p:ph type="title"/>
          </p:nvPr>
        </p:nvSpPr>
        <p:spPr>
          <a:xfrm>
            <a:off x="323850" y="1412875"/>
            <a:ext cx="7772400" cy="346075"/>
          </a:xfrm>
        </p:spPr>
        <p:txBody>
          <a:bodyPr/>
          <a:lstStyle/>
          <a:p>
            <a:pPr eaLnBrk="1" fontAlgn="auto" hangingPunct="1">
              <a:spcAft>
                <a:spcPts val="0"/>
              </a:spcAft>
              <a:defRPr/>
            </a:pPr>
            <a:r>
              <a:rPr lang="en-GB" dirty="0"/>
              <a:t>Average integrity scores by risk </a:t>
            </a:r>
            <a:r>
              <a:rPr lang="en-GB" dirty="0" smtClean="0"/>
              <a:t>area </a:t>
            </a:r>
            <a:br>
              <a:rPr lang="en-GB" dirty="0" smtClean="0"/>
            </a:br>
            <a:r>
              <a:rPr lang="en-US" b="1" dirty="0" smtClean="0">
                <a:solidFill>
                  <a:srgbClr val="FFC000"/>
                </a:solidFill>
                <a:latin typeface="Arial Narrow" pitchFamily="1" charset="0"/>
                <a:ea typeface="ＭＳ Ｐゴシック" charset="0"/>
              </a:rPr>
              <a:t>REGIONAL RESULTS  |  SUB SAHARAN AFRICA</a:t>
            </a:r>
            <a:endParaRPr lang="en-US" b="1" dirty="0" smtClean="0">
              <a:solidFill>
                <a:srgbClr val="FFC000"/>
              </a:solidFill>
              <a:ea typeface="ＭＳ Ｐゴシック" charset="0"/>
            </a:endParaRPr>
          </a:p>
        </p:txBody>
      </p:sp>
      <p:pic>
        <p:nvPicPr>
          <p:cNvPr id="39939" name="Picture 4"/>
          <p:cNvPicPr>
            <a:picLocks noChangeAspect="1" noChangeArrowheads="1"/>
          </p:cNvPicPr>
          <p:nvPr/>
        </p:nvPicPr>
        <p:blipFill>
          <a:blip r:embed="rId2">
            <a:extLst>
              <a:ext uri="{28A0092B-C50C-407E-A947-70E740481C1C}">
                <a14:useLocalDpi xmlns:a14="http://schemas.microsoft.com/office/drawing/2010/main" val="0"/>
              </a:ext>
            </a:extLst>
          </a:blip>
          <a:srcRect l="40472" t="32489" r="6509" b="20474"/>
          <a:stretch>
            <a:fillRect/>
          </a:stretch>
        </p:blipFill>
        <p:spPr bwMode="auto">
          <a:xfrm>
            <a:off x="1187450" y="2009775"/>
            <a:ext cx="6769100" cy="4803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nvGraphicFramePr>
        <p:xfrm>
          <a:off x="150813" y="1281112"/>
          <a:ext cx="8842373" cy="5388248"/>
        </p:xfrm>
        <a:graphic>
          <a:graphicData uri="http://schemas.openxmlformats.org/drawingml/2006/chart">
            <c:chart xmlns:c="http://schemas.openxmlformats.org/drawingml/2006/chart" xmlns:r="http://schemas.openxmlformats.org/officeDocument/2006/relationships" r:id="rId2"/>
          </a:graphicData>
        </a:graphic>
      </p:graphicFrame>
      <p:sp>
        <p:nvSpPr>
          <p:cNvPr id="45058" name="TextBox 1"/>
          <p:cNvSpPr txBox="1">
            <a:spLocks noChangeArrowheads="1"/>
          </p:cNvSpPr>
          <p:nvPr/>
        </p:nvSpPr>
        <p:spPr bwMode="auto">
          <a:xfrm>
            <a:off x="2700338" y="765175"/>
            <a:ext cx="35687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eaLnBrk="1" hangingPunct="1"/>
            <a:r>
              <a:rPr lang="en-GB" sz="1800">
                <a:solidFill>
                  <a:srgbClr val="FFFFFF"/>
                </a:solidFill>
              </a:rPr>
              <a:t>Average integrity scores by risk area</a:t>
            </a:r>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p:cNvSpPr>
            <a:spLocks noGrp="1" noChangeArrowheads="1"/>
          </p:cNvSpPr>
          <p:nvPr>
            <p:ph type="title"/>
          </p:nvPr>
        </p:nvSpPr>
        <p:spPr>
          <a:xfrm>
            <a:off x="381000" y="1557338"/>
            <a:ext cx="7772400" cy="346075"/>
          </a:xfrm>
        </p:spPr>
        <p:txBody>
          <a:bodyPr/>
          <a:lstStyle/>
          <a:p>
            <a:pPr eaLnBrk="1" fontAlgn="auto" hangingPunct="1">
              <a:spcAft>
                <a:spcPts val="0"/>
              </a:spcAft>
              <a:defRPr/>
            </a:pPr>
            <a:r>
              <a:rPr lang="en-US" b="1" dirty="0" smtClean="0">
                <a:solidFill>
                  <a:srgbClr val="FFC000"/>
                </a:solidFill>
                <a:latin typeface="Arial Narrow" pitchFamily="1" charset="0"/>
                <a:ea typeface="ＭＳ Ｐゴシック" charset="0"/>
              </a:rPr>
              <a:t>Military spending: </a:t>
            </a:r>
            <a:r>
              <a:rPr lang="en-US" b="1" dirty="0" err="1" smtClean="0">
                <a:solidFill>
                  <a:srgbClr val="FFC000"/>
                </a:solidFill>
                <a:latin typeface="Arial Narrow" pitchFamily="1" charset="0"/>
                <a:ea typeface="ＭＳ Ｐゴシック" charset="0"/>
              </a:rPr>
              <a:t>sub-saharan</a:t>
            </a:r>
            <a:r>
              <a:rPr lang="en-US" b="1" dirty="0" smtClean="0">
                <a:solidFill>
                  <a:srgbClr val="FFC000"/>
                </a:solidFill>
                <a:latin typeface="Arial Narrow" pitchFamily="1" charset="0"/>
                <a:ea typeface="ＭＳ Ｐゴシック" charset="0"/>
              </a:rPr>
              <a:t> </a:t>
            </a:r>
            <a:r>
              <a:rPr lang="en-US" b="1" dirty="0" err="1" smtClean="0">
                <a:solidFill>
                  <a:srgbClr val="FFC000"/>
                </a:solidFill>
                <a:latin typeface="Arial Narrow" pitchFamily="1" charset="0"/>
                <a:ea typeface="ＭＳ Ｐゴシック" charset="0"/>
              </a:rPr>
              <a:t>africa</a:t>
            </a:r>
            <a:r>
              <a:rPr lang="en-US" b="1" dirty="0" smtClean="0">
                <a:solidFill>
                  <a:srgbClr val="FFC000"/>
                </a:solidFill>
                <a:latin typeface="Arial Narrow" pitchFamily="1" charset="0"/>
                <a:ea typeface="ＭＳ Ｐゴシック" charset="0"/>
              </a:rPr>
              <a:t>, 2000-2011 (in </a:t>
            </a:r>
            <a:r>
              <a:rPr lang="en-US" b="1" dirty="0" err="1" smtClean="0">
                <a:solidFill>
                  <a:srgbClr val="FFC000"/>
                </a:solidFill>
                <a:latin typeface="Arial Narrow" pitchFamily="1" charset="0"/>
                <a:ea typeface="ＭＳ Ｐゴシック" charset="0"/>
              </a:rPr>
              <a:t>us$bn</a:t>
            </a:r>
            <a:r>
              <a:rPr lang="en-US" b="1" dirty="0" smtClean="0">
                <a:solidFill>
                  <a:srgbClr val="FFC000"/>
                </a:solidFill>
                <a:latin typeface="Arial Narrow" pitchFamily="1" charset="0"/>
                <a:ea typeface="ＭＳ Ｐゴシック" charset="0"/>
              </a:rPr>
              <a:t>)</a:t>
            </a:r>
            <a:endParaRPr lang="en-US" b="1" dirty="0" smtClean="0">
              <a:solidFill>
                <a:srgbClr val="FFC000"/>
              </a:solidFill>
              <a:ea typeface="ＭＳ Ｐゴシック" charset="0"/>
            </a:endParaRPr>
          </a:p>
        </p:txBody>
      </p:sp>
      <p:sp>
        <p:nvSpPr>
          <p:cNvPr id="46082"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eaLnBrk="1" hangingPunct="1"/>
            <a:fld id="{955FA8B3-6954-B24D-9D49-7FFC984CF579}" type="slidenum">
              <a:rPr lang="en-US" sz="900">
                <a:solidFill>
                  <a:srgbClr val="131F0D"/>
                </a:solidFill>
                <a:latin typeface="Helvetica" charset="0"/>
              </a:rPr>
              <a:pPr eaLnBrk="1" hangingPunct="1"/>
              <a:t>10</a:t>
            </a:fld>
            <a:endParaRPr lang="en-US" sz="900">
              <a:solidFill>
                <a:srgbClr val="131F0D"/>
              </a:solidFill>
              <a:latin typeface="Helvetica" charset="0"/>
            </a:endParaRPr>
          </a:p>
        </p:txBody>
      </p:sp>
      <p:graphicFrame>
        <p:nvGraphicFramePr>
          <p:cNvPr id="6" name="Chart 5"/>
          <p:cNvGraphicFramePr>
            <a:graphicFrameLocks/>
          </p:cNvGraphicFramePr>
          <p:nvPr/>
        </p:nvGraphicFramePr>
        <p:xfrm>
          <a:off x="683568" y="2132856"/>
          <a:ext cx="7704856" cy="4388892"/>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79388" y="1458913"/>
            <a:ext cx="8785225" cy="506412"/>
          </a:xfrm>
          <a:prstGeom prst="rect">
            <a:avLst/>
          </a:prstGeom>
        </p:spPr>
        <p:txBody>
          <a:bodyPr tIns="108000" bIns="108000" anchor="ctr"/>
          <a:lstStyle/>
          <a:p>
            <a:pPr algn="l">
              <a:defRPr/>
            </a:pPr>
            <a:r>
              <a:rPr lang="en-US" sz="2000" b="1" cap="all" dirty="0" smtClean="0">
                <a:solidFill>
                  <a:srgbClr val="DFBD3D"/>
                </a:solidFill>
                <a:latin typeface="Arial Narrow" pitchFamily="34" charset="0"/>
                <a:ea typeface="ＭＳ Ｐゴシック" charset="0"/>
                <a:cs typeface="C Helvetica Condensed"/>
              </a:rPr>
              <a:t>THE LOCAL REGION: RESULTS BY COUNTRY</a:t>
            </a:r>
            <a:endParaRPr lang="en-US" sz="2000" b="1" cap="all" dirty="0">
              <a:solidFill>
                <a:srgbClr val="DFBD3D"/>
              </a:solidFill>
              <a:latin typeface="Arial Narrow" pitchFamily="34" charset="0"/>
              <a:ea typeface="ＭＳ Ｐゴシック" charset="0"/>
              <a:cs typeface="C Helvetica Condensed"/>
            </a:endParaRPr>
          </a:p>
        </p:txBody>
      </p:sp>
      <p:sp>
        <p:nvSpPr>
          <p:cNvPr id="4" name="Rounded Rectangle 3"/>
          <p:cNvSpPr>
            <a:spLocks noChangeArrowheads="1"/>
          </p:cNvSpPr>
          <p:nvPr/>
        </p:nvSpPr>
        <p:spPr bwMode="auto">
          <a:xfrm>
            <a:off x="374650" y="3022600"/>
            <a:ext cx="1463675" cy="490538"/>
          </a:xfrm>
          <a:prstGeom prst="roundRect">
            <a:avLst>
              <a:gd name="adj" fmla="val 16667"/>
            </a:avLst>
          </a:prstGeom>
          <a:solidFill>
            <a:srgbClr val="282E20"/>
          </a:solidFill>
          <a:ln>
            <a:noFill/>
          </a:ln>
          <a:effectLst>
            <a:outerShdw blurRad="40000" dist="23000" dir="5400000" rotWithShape="0">
              <a:srgbClr val="000000">
                <a:alpha val="34998"/>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GB">
              <a:solidFill>
                <a:schemeClr val="lt1"/>
              </a:solidFill>
              <a:latin typeface="+mn-lt"/>
              <a:ea typeface="+mn-ea"/>
              <a:cs typeface="+mn-cs"/>
            </a:endParaRPr>
          </a:p>
        </p:txBody>
      </p:sp>
      <p:sp>
        <p:nvSpPr>
          <p:cNvPr id="18" name="Rounded Rectangle 17"/>
          <p:cNvSpPr>
            <a:spLocks noChangeArrowheads="1"/>
          </p:cNvSpPr>
          <p:nvPr/>
        </p:nvSpPr>
        <p:spPr bwMode="auto">
          <a:xfrm>
            <a:off x="2024063" y="3022600"/>
            <a:ext cx="1549400" cy="490538"/>
          </a:xfrm>
          <a:prstGeom prst="roundRect">
            <a:avLst>
              <a:gd name="adj" fmla="val 16667"/>
            </a:avLst>
          </a:prstGeom>
          <a:solidFill>
            <a:srgbClr val="282E20"/>
          </a:solidFill>
          <a:ln>
            <a:noFill/>
          </a:ln>
          <a:effectLst>
            <a:outerShdw blurRad="40000" dist="23000" dir="5400000" rotWithShape="0">
              <a:srgbClr val="000000">
                <a:alpha val="34998"/>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GB">
              <a:solidFill>
                <a:schemeClr val="lt1"/>
              </a:solidFill>
              <a:latin typeface="+mn-lt"/>
              <a:ea typeface="+mn-ea"/>
              <a:cs typeface="+mn-cs"/>
            </a:endParaRPr>
          </a:p>
        </p:txBody>
      </p:sp>
      <p:sp>
        <p:nvSpPr>
          <p:cNvPr id="19" name="Rounded Rectangle 18"/>
          <p:cNvSpPr>
            <a:spLocks noChangeArrowheads="1"/>
          </p:cNvSpPr>
          <p:nvPr/>
        </p:nvSpPr>
        <p:spPr bwMode="auto">
          <a:xfrm>
            <a:off x="3759200" y="3022600"/>
            <a:ext cx="1549400" cy="490538"/>
          </a:xfrm>
          <a:prstGeom prst="roundRect">
            <a:avLst>
              <a:gd name="adj" fmla="val 16667"/>
            </a:avLst>
          </a:prstGeom>
          <a:solidFill>
            <a:srgbClr val="282E20"/>
          </a:solidFill>
          <a:ln>
            <a:noFill/>
          </a:ln>
          <a:effectLst>
            <a:outerShdw blurRad="40000" dist="23000" dir="5400000" rotWithShape="0">
              <a:srgbClr val="000000">
                <a:alpha val="34998"/>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GB">
              <a:solidFill>
                <a:schemeClr val="lt1"/>
              </a:solidFill>
              <a:latin typeface="+mn-lt"/>
              <a:ea typeface="+mn-ea"/>
              <a:cs typeface="+mn-cs"/>
            </a:endParaRPr>
          </a:p>
        </p:txBody>
      </p:sp>
      <p:sp>
        <p:nvSpPr>
          <p:cNvPr id="20" name="Rounded Rectangle 19"/>
          <p:cNvSpPr>
            <a:spLocks noChangeArrowheads="1"/>
          </p:cNvSpPr>
          <p:nvPr/>
        </p:nvSpPr>
        <p:spPr bwMode="auto">
          <a:xfrm>
            <a:off x="5494338" y="3022600"/>
            <a:ext cx="1549400" cy="490538"/>
          </a:xfrm>
          <a:prstGeom prst="roundRect">
            <a:avLst>
              <a:gd name="adj" fmla="val 16667"/>
            </a:avLst>
          </a:prstGeom>
          <a:solidFill>
            <a:srgbClr val="282E20"/>
          </a:solidFill>
          <a:ln>
            <a:noFill/>
          </a:ln>
          <a:effectLst>
            <a:outerShdw blurRad="40000" dist="23000" dir="5400000" rotWithShape="0">
              <a:srgbClr val="000000">
                <a:alpha val="34998"/>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GB">
              <a:solidFill>
                <a:schemeClr val="lt1"/>
              </a:solidFill>
              <a:latin typeface="+mn-lt"/>
              <a:ea typeface="+mn-ea"/>
              <a:cs typeface="+mn-cs"/>
            </a:endParaRPr>
          </a:p>
        </p:txBody>
      </p:sp>
      <p:sp>
        <p:nvSpPr>
          <p:cNvPr id="21" name="Rounded Rectangle 20"/>
          <p:cNvSpPr>
            <a:spLocks noChangeArrowheads="1"/>
          </p:cNvSpPr>
          <p:nvPr/>
        </p:nvSpPr>
        <p:spPr bwMode="auto">
          <a:xfrm>
            <a:off x="7227888" y="3022600"/>
            <a:ext cx="1550987" cy="490538"/>
          </a:xfrm>
          <a:prstGeom prst="roundRect">
            <a:avLst>
              <a:gd name="adj" fmla="val 16667"/>
            </a:avLst>
          </a:prstGeom>
          <a:solidFill>
            <a:srgbClr val="282E20"/>
          </a:solidFill>
          <a:ln>
            <a:noFill/>
          </a:ln>
          <a:effectLst>
            <a:outerShdw blurRad="40000" dist="23000" dir="5400000" rotWithShape="0">
              <a:srgbClr val="000000">
                <a:alpha val="34998"/>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GB">
              <a:solidFill>
                <a:schemeClr val="lt1"/>
              </a:solidFill>
              <a:latin typeface="+mn-lt"/>
              <a:ea typeface="+mn-ea"/>
              <a:cs typeface="+mn-cs"/>
            </a:endParaRPr>
          </a:p>
        </p:txBody>
      </p:sp>
      <p:sp>
        <p:nvSpPr>
          <p:cNvPr id="22" name="Rounded Rectangle 21"/>
          <p:cNvSpPr>
            <a:spLocks noChangeArrowheads="1"/>
          </p:cNvSpPr>
          <p:nvPr/>
        </p:nvSpPr>
        <p:spPr bwMode="auto">
          <a:xfrm>
            <a:off x="374650" y="2251075"/>
            <a:ext cx="8404225" cy="473075"/>
          </a:xfrm>
          <a:prstGeom prst="roundRect">
            <a:avLst>
              <a:gd name="adj" fmla="val 16667"/>
            </a:avLst>
          </a:prstGeom>
          <a:solidFill>
            <a:srgbClr val="D18D3C"/>
          </a:solidFill>
          <a:ln>
            <a:noFill/>
          </a:ln>
          <a:effectLst>
            <a:outerShdw blurRad="40000" dist="23000" dir="5400000" rotWithShape="0">
              <a:srgbClr val="000000">
                <a:alpha val="34998"/>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GB">
              <a:solidFill>
                <a:srgbClr val="239CD7"/>
              </a:solidFill>
              <a:latin typeface="+mn-lt"/>
              <a:ea typeface="+mn-ea"/>
              <a:cs typeface="+mn-cs"/>
            </a:endParaRPr>
          </a:p>
        </p:txBody>
      </p:sp>
      <p:sp>
        <p:nvSpPr>
          <p:cNvPr id="48136" name="TextBox 22"/>
          <p:cNvSpPr txBox="1">
            <a:spLocks noChangeArrowheads="1"/>
          </p:cNvSpPr>
          <p:nvPr/>
        </p:nvSpPr>
        <p:spPr bwMode="auto">
          <a:xfrm>
            <a:off x="703263" y="2203450"/>
            <a:ext cx="71659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eaLnBrk="1" hangingPunct="1"/>
            <a:r>
              <a:rPr lang="en-GB" sz="3200" b="1">
                <a:solidFill>
                  <a:srgbClr val="282E1F"/>
                </a:solidFill>
                <a:latin typeface="Arial Narrow" charset="0"/>
              </a:rPr>
              <a:t>SOUTH AFRICA	 -  BAND D+</a:t>
            </a:r>
          </a:p>
        </p:txBody>
      </p:sp>
      <p:sp>
        <p:nvSpPr>
          <p:cNvPr id="48137" name="TextBox 23"/>
          <p:cNvSpPr txBox="1">
            <a:spLocks noChangeArrowheads="1"/>
          </p:cNvSpPr>
          <p:nvPr/>
        </p:nvSpPr>
        <p:spPr bwMode="auto">
          <a:xfrm>
            <a:off x="703263" y="3022600"/>
            <a:ext cx="884237"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eaLnBrk="1" hangingPunct="1"/>
            <a:r>
              <a:rPr lang="en-GB" sz="2800" b="1">
                <a:solidFill>
                  <a:srgbClr val="D18D3C"/>
                </a:solidFill>
                <a:latin typeface="Arial Narrow" charset="0"/>
              </a:rPr>
              <a:t>47%</a:t>
            </a:r>
          </a:p>
        </p:txBody>
      </p:sp>
      <p:sp>
        <p:nvSpPr>
          <p:cNvPr id="48138" name="TextBox 24"/>
          <p:cNvSpPr txBox="1">
            <a:spLocks noChangeArrowheads="1"/>
          </p:cNvSpPr>
          <p:nvPr/>
        </p:nvSpPr>
        <p:spPr bwMode="auto">
          <a:xfrm>
            <a:off x="2355850" y="3022600"/>
            <a:ext cx="88582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eaLnBrk="1" hangingPunct="1"/>
            <a:r>
              <a:rPr lang="en-GB" sz="2800" b="1">
                <a:solidFill>
                  <a:srgbClr val="D18D3C"/>
                </a:solidFill>
                <a:latin typeface="Arial Narrow" charset="0"/>
              </a:rPr>
              <a:t>55%</a:t>
            </a:r>
          </a:p>
        </p:txBody>
      </p:sp>
      <p:sp>
        <p:nvSpPr>
          <p:cNvPr id="48139" name="TextBox 25"/>
          <p:cNvSpPr txBox="1">
            <a:spLocks noChangeArrowheads="1"/>
          </p:cNvSpPr>
          <p:nvPr/>
        </p:nvSpPr>
        <p:spPr bwMode="auto">
          <a:xfrm>
            <a:off x="4090988" y="3011488"/>
            <a:ext cx="8858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eaLnBrk="1" hangingPunct="1"/>
            <a:r>
              <a:rPr lang="en-GB" sz="2800" b="1">
                <a:solidFill>
                  <a:srgbClr val="D18D3C"/>
                </a:solidFill>
                <a:latin typeface="Arial Narrow" charset="0"/>
              </a:rPr>
              <a:t>52%</a:t>
            </a:r>
          </a:p>
        </p:txBody>
      </p:sp>
      <p:sp>
        <p:nvSpPr>
          <p:cNvPr id="48140" name="TextBox 26"/>
          <p:cNvSpPr txBox="1">
            <a:spLocks noChangeArrowheads="1"/>
          </p:cNvSpPr>
          <p:nvPr/>
        </p:nvSpPr>
        <p:spPr bwMode="auto">
          <a:xfrm>
            <a:off x="5826125" y="3011488"/>
            <a:ext cx="8858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eaLnBrk="1" hangingPunct="1"/>
            <a:r>
              <a:rPr lang="en-GB" sz="2800" b="1">
                <a:solidFill>
                  <a:srgbClr val="D18D3C"/>
                </a:solidFill>
                <a:latin typeface="Arial Narrow" charset="0"/>
              </a:rPr>
              <a:t>35%</a:t>
            </a:r>
          </a:p>
        </p:txBody>
      </p:sp>
      <p:sp>
        <p:nvSpPr>
          <p:cNvPr id="48141" name="TextBox 27"/>
          <p:cNvSpPr txBox="1">
            <a:spLocks noChangeArrowheads="1"/>
          </p:cNvSpPr>
          <p:nvPr/>
        </p:nvSpPr>
        <p:spPr bwMode="auto">
          <a:xfrm>
            <a:off x="7561263" y="3011488"/>
            <a:ext cx="884237"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eaLnBrk="1" hangingPunct="1"/>
            <a:r>
              <a:rPr lang="en-GB" sz="2800" b="1">
                <a:solidFill>
                  <a:srgbClr val="D18D3C"/>
                </a:solidFill>
                <a:latin typeface="Arial Narrow" charset="0"/>
              </a:rPr>
              <a:t>36%</a:t>
            </a:r>
          </a:p>
        </p:txBody>
      </p:sp>
      <p:sp>
        <p:nvSpPr>
          <p:cNvPr id="48142" name="TextBox 5"/>
          <p:cNvSpPr txBox="1">
            <a:spLocks noChangeArrowheads="1"/>
          </p:cNvSpPr>
          <p:nvPr/>
        </p:nvSpPr>
        <p:spPr bwMode="auto">
          <a:xfrm>
            <a:off x="374650" y="2724150"/>
            <a:ext cx="84042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eaLnBrk="1" hangingPunct="1"/>
            <a:r>
              <a:rPr lang="en-GB" sz="1200" b="1">
                <a:solidFill>
                  <a:schemeClr val="bg1"/>
                </a:solidFill>
                <a:latin typeface="Arial Narrow" charset="0"/>
              </a:rPr>
              <a:t>      POLITICAL		  FINANCIAL		PERSONNEL	                    OPERATIONS	                 PROCUREMENT</a:t>
            </a:r>
          </a:p>
        </p:txBody>
      </p:sp>
      <p:sp>
        <p:nvSpPr>
          <p:cNvPr id="48143" name="TextBox 16"/>
          <p:cNvSpPr txBox="1">
            <a:spLocks noChangeArrowheads="1"/>
          </p:cNvSpPr>
          <p:nvPr/>
        </p:nvSpPr>
        <p:spPr bwMode="auto">
          <a:xfrm>
            <a:off x="474663" y="3722688"/>
            <a:ext cx="7978775" cy="252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eaLnBrk="1" hangingPunct="1">
              <a:spcAft>
                <a:spcPts val="600"/>
              </a:spcAft>
              <a:buClr>
                <a:srgbClr val="DFBD3D"/>
              </a:buClr>
            </a:pPr>
            <a:r>
              <a:rPr lang="en-GB" sz="1900">
                <a:solidFill>
                  <a:schemeClr val="bg1"/>
                </a:solidFill>
                <a:latin typeface="Arial Narrow" charset="0"/>
              </a:rPr>
              <a:t>+ 	Post-apartheid era has seen reforms to open legislative scrutiny of defence policy</a:t>
            </a:r>
          </a:p>
          <a:p>
            <a:pPr eaLnBrk="1" hangingPunct="1">
              <a:spcAft>
                <a:spcPts val="600"/>
              </a:spcAft>
              <a:buClr>
                <a:srgbClr val="DFBD3D"/>
              </a:buClr>
            </a:pPr>
            <a:r>
              <a:rPr lang="en-GB" sz="1900">
                <a:solidFill>
                  <a:schemeClr val="bg1"/>
                </a:solidFill>
                <a:latin typeface="Arial Narrow" charset="0"/>
              </a:rPr>
              <a:t>+	Public debate of defence policy</a:t>
            </a:r>
          </a:p>
          <a:p>
            <a:pPr eaLnBrk="1" hangingPunct="1">
              <a:spcAft>
                <a:spcPts val="600"/>
              </a:spcAft>
              <a:buClr>
                <a:srgbClr val="DFBD3D"/>
              </a:buClr>
            </a:pPr>
            <a:r>
              <a:rPr lang="en-GB" sz="1900">
                <a:solidFill>
                  <a:schemeClr val="bg1"/>
                </a:solidFill>
                <a:latin typeface="Arial Narrow" charset="0"/>
              </a:rPr>
              <a:t>+	Budget transparency and legislative scrutiny</a:t>
            </a:r>
          </a:p>
          <a:p>
            <a:pPr eaLnBrk="1" hangingPunct="1">
              <a:spcAft>
                <a:spcPts val="600"/>
              </a:spcAft>
              <a:buClr>
                <a:srgbClr val="DFBD3D"/>
              </a:buClr>
            </a:pPr>
            <a:r>
              <a:rPr lang="en-GB" sz="1900">
                <a:solidFill>
                  <a:schemeClr val="bg1"/>
                </a:solidFill>
                <a:latin typeface="Arial Narrow" charset="0"/>
              </a:rPr>
              <a:t>+	Chains of command are separate from payment chains</a:t>
            </a:r>
          </a:p>
          <a:p>
            <a:pPr eaLnBrk="1" hangingPunct="1">
              <a:spcAft>
                <a:spcPts val="600"/>
              </a:spcAft>
              <a:buClr>
                <a:srgbClr val="DFBD3D"/>
              </a:buClr>
            </a:pPr>
            <a:r>
              <a:rPr lang="en-GB" sz="1900">
                <a:solidFill>
                  <a:schemeClr val="bg1"/>
                </a:solidFill>
                <a:latin typeface="Arial Narrow" charset="0"/>
              </a:rPr>
              <a:t>+	Defence purchases are made public </a:t>
            </a:r>
          </a:p>
          <a:p>
            <a:pPr eaLnBrk="1" hangingPunct="1">
              <a:spcAft>
                <a:spcPts val="600"/>
              </a:spcAft>
              <a:buClr>
                <a:srgbClr val="DFBD3D"/>
              </a:buClr>
            </a:pPr>
            <a:r>
              <a:rPr lang="en-GB" sz="1900">
                <a:solidFill>
                  <a:schemeClr val="bg1"/>
                </a:solidFill>
                <a:latin typeface="Arial Narrow" charset="0"/>
              </a:rPr>
              <a:t>+	Procurement legislation is in place; however, it may not be supported by resources and political will </a:t>
            </a:r>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79388" y="1458913"/>
            <a:ext cx="8785225" cy="506412"/>
          </a:xfrm>
          <a:prstGeom prst="rect">
            <a:avLst/>
          </a:prstGeom>
        </p:spPr>
        <p:txBody>
          <a:bodyPr tIns="108000" bIns="108000" anchor="ctr"/>
          <a:lstStyle/>
          <a:p>
            <a:pPr algn="l">
              <a:defRPr/>
            </a:pPr>
            <a:r>
              <a:rPr lang="en-US" sz="2000" b="1" cap="all" dirty="0" smtClean="0">
                <a:solidFill>
                  <a:srgbClr val="DFBD3D"/>
                </a:solidFill>
                <a:latin typeface="Arial Narrow" pitchFamily="34" charset="0"/>
                <a:ea typeface="ＭＳ Ｐゴシック" charset="0"/>
                <a:cs typeface="C Helvetica Condensed"/>
              </a:rPr>
              <a:t>THE LOCAL REGION: RESULTS BY COUNTRY</a:t>
            </a:r>
            <a:endParaRPr lang="en-US" sz="2000" b="1" cap="all" dirty="0">
              <a:solidFill>
                <a:srgbClr val="DFBD3D"/>
              </a:solidFill>
              <a:latin typeface="Arial Narrow" pitchFamily="34" charset="0"/>
              <a:ea typeface="ＭＳ Ｐゴシック" charset="0"/>
              <a:cs typeface="C Helvetica Condensed"/>
            </a:endParaRPr>
          </a:p>
        </p:txBody>
      </p:sp>
      <p:sp>
        <p:nvSpPr>
          <p:cNvPr id="4" name="Rounded Rectangle 3"/>
          <p:cNvSpPr>
            <a:spLocks noChangeArrowheads="1"/>
          </p:cNvSpPr>
          <p:nvPr/>
        </p:nvSpPr>
        <p:spPr bwMode="auto">
          <a:xfrm>
            <a:off x="374650" y="3022600"/>
            <a:ext cx="1463675" cy="490538"/>
          </a:xfrm>
          <a:prstGeom prst="roundRect">
            <a:avLst>
              <a:gd name="adj" fmla="val 16667"/>
            </a:avLst>
          </a:prstGeom>
          <a:solidFill>
            <a:srgbClr val="282E20"/>
          </a:solidFill>
          <a:ln>
            <a:noFill/>
          </a:ln>
          <a:effectLst>
            <a:outerShdw blurRad="40000" dist="23000" dir="5400000" rotWithShape="0">
              <a:srgbClr val="000000">
                <a:alpha val="34998"/>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GB">
              <a:solidFill>
                <a:schemeClr val="lt1"/>
              </a:solidFill>
              <a:latin typeface="+mn-lt"/>
              <a:ea typeface="+mn-ea"/>
              <a:cs typeface="+mn-cs"/>
            </a:endParaRPr>
          </a:p>
        </p:txBody>
      </p:sp>
      <p:sp>
        <p:nvSpPr>
          <p:cNvPr id="18" name="Rounded Rectangle 17"/>
          <p:cNvSpPr>
            <a:spLocks noChangeArrowheads="1"/>
          </p:cNvSpPr>
          <p:nvPr/>
        </p:nvSpPr>
        <p:spPr bwMode="auto">
          <a:xfrm>
            <a:off x="2024063" y="3022600"/>
            <a:ext cx="1549400" cy="490538"/>
          </a:xfrm>
          <a:prstGeom prst="roundRect">
            <a:avLst>
              <a:gd name="adj" fmla="val 16667"/>
            </a:avLst>
          </a:prstGeom>
          <a:solidFill>
            <a:srgbClr val="282E20"/>
          </a:solidFill>
          <a:ln>
            <a:noFill/>
          </a:ln>
          <a:effectLst>
            <a:outerShdw blurRad="40000" dist="23000" dir="5400000" rotWithShape="0">
              <a:srgbClr val="000000">
                <a:alpha val="34998"/>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GB">
              <a:solidFill>
                <a:schemeClr val="lt1"/>
              </a:solidFill>
              <a:latin typeface="+mn-lt"/>
              <a:ea typeface="+mn-ea"/>
              <a:cs typeface="+mn-cs"/>
            </a:endParaRPr>
          </a:p>
        </p:txBody>
      </p:sp>
      <p:sp>
        <p:nvSpPr>
          <p:cNvPr id="19" name="Rounded Rectangle 18"/>
          <p:cNvSpPr>
            <a:spLocks noChangeArrowheads="1"/>
          </p:cNvSpPr>
          <p:nvPr/>
        </p:nvSpPr>
        <p:spPr bwMode="auto">
          <a:xfrm>
            <a:off x="3759200" y="3022600"/>
            <a:ext cx="1549400" cy="490538"/>
          </a:xfrm>
          <a:prstGeom prst="roundRect">
            <a:avLst>
              <a:gd name="adj" fmla="val 16667"/>
            </a:avLst>
          </a:prstGeom>
          <a:solidFill>
            <a:srgbClr val="282E20"/>
          </a:solidFill>
          <a:ln>
            <a:noFill/>
          </a:ln>
          <a:effectLst>
            <a:outerShdw blurRad="40000" dist="23000" dir="5400000" rotWithShape="0">
              <a:srgbClr val="000000">
                <a:alpha val="34998"/>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GB">
              <a:solidFill>
                <a:schemeClr val="lt1"/>
              </a:solidFill>
              <a:latin typeface="+mn-lt"/>
              <a:ea typeface="+mn-ea"/>
              <a:cs typeface="+mn-cs"/>
            </a:endParaRPr>
          </a:p>
        </p:txBody>
      </p:sp>
      <p:sp>
        <p:nvSpPr>
          <p:cNvPr id="20" name="Rounded Rectangle 19"/>
          <p:cNvSpPr>
            <a:spLocks noChangeArrowheads="1"/>
          </p:cNvSpPr>
          <p:nvPr/>
        </p:nvSpPr>
        <p:spPr bwMode="auto">
          <a:xfrm>
            <a:off x="5494338" y="3022600"/>
            <a:ext cx="1549400" cy="490538"/>
          </a:xfrm>
          <a:prstGeom prst="roundRect">
            <a:avLst>
              <a:gd name="adj" fmla="val 16667"/>
            </a:avLst>
          </a:prstGeom>
          <a:solidFill>
            <a:srgbClr val="282E20"/>
          </a:solidFill>
          <a:ln>
            <a:noFill/>
          </a:ln>
          <a:effectLst>
            <a:outerShdw blurRad="40000" dist="23000" dir="5400000" rotWithShape="0">
              <a:srgbClr val="000000">
                <a:alpha val="34998"/>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GB">
              <a:solidFill>
                <a:schemeClr val="lt1"/>
              </a:solidFill>
              <a:latin typeface="+mn-lt"/>
              <a:ea typeface="+mn-ea"/>
              <a:cs typeface="+mn-cs"/>
            </a:endParaRPr>
          </a:p>
        </p:txBody>
      </p:sp>
      <p:sp>
        <p:nvSpPr>
          <p:cNvPr id="21" name="Rounded Rectangle 20"/>
          <p:cNvSpPr>
            <a:spLocks noChangeArrowheads="1"/>
          </p:cNvSpPr>
          <p:nvPr/>
        </p:nvSpPr>
        <p:spPr bwMode="auto">
          <a:xfrm>
            <a:off x="7227888" y="3022600"/>
            <a:ext cx="1550987" cy="490538"/>
          </a:xfrm>
          <a:prstGeom prst="roundRect">
            <a:avLst>
              <a:gd name="adj" fmla="val 16667"/>
            </a:avLst>
          </a:prstGeom>
          <a:solidFill>
            <a:srgbClr val="282E20"/>
          </a:solidFill>
          <a:ln>
            <a:noFill/>
          </a:ln>
          <a:effectLst>
            <a:outerShdw blurRad="40000" dist="23000" dir="5400000" rotWithShape="0">
              <a:srgbClr val="000000">
                <a:alpha val="34998"/>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GB">
              <a:solidFill>
                <a:schemeClr val="lt1"/>
              </a:solidFill>
              <a:latin typeface="+mn-lt"/>
              <a:ea typeface="+mn-ea"/>
              <a:cs typeface="+mn-cs"/>
            </a:endParaRPr>
          </a:p>
        </p:txBody>
      </p:sp>
      <p:sp>
        <p:nvSpPr>
          <p:cNvPr id="22" name="Rounded Rectangle 21"/>
          <p:cNvSpPr>
            <a:spLocks noChangeArrowheads="1"/>
          </p:cNvSpPr>
          <p:nvPr/>
        </p:nvSpPr>
        <p:spPr bwMode="auto">
          <a:xfrm>
            <a:off x="374650" y="2251075"/>
            <a:ext cx="8404225" cy="473075"/>
          </a:xfrm>
          <a:prstGeom prst="roundRect">
            <a:avLst>
              <a:gd name="adj" fmla="val 16667"/>
            </a:avLst>
          </a:prstGeom>
          <a:solidFill>
            <a:srgbClr val="D18D3C"/>
          </a:solidFill>
          <a:ln>
            <a:noFill/>
          </a:ln>
          <a:effectLst>
            <a:outerShdw blurRad="40000" dist="23000" dir="5400000" rotWithShape="0">
              <a:srgbClr val="000000">
                <a:alpha val="34998"/>
              </a:srgbClr>
            </a:outerShdw>
          </a:effectLst>
          <a:extLst>
            <a:ext uri="{91240B29-F687-4f45-9708-019B960494DF}">
              <a14:hiddenLine xmlns:a14="http://schemas.microsoft.com/office/drawing/2010/main" w="9525">
                <a:solidFill>
                  <a:srgbClr val="000000"/>
                </a:solidFill>
                <a:round/>
                <a:headEnd/>
                <a:tailEnd/>
              </a14:hiddenLine>
            </a:ext>
          </a:extLst>
        </p:spPr>
        <p:txBody>
          <a:bodyPr anchor="ctr"/>
          <a:lstStyle/>
          <a:p>
            <a:pPr algn="ctr">
              <a:defRPr/>
            </a:pPr>
            <a:endParaRPr lang="en-GB">
              <a:solidFill>
                <a:srgbClr val="239CD7"/>
              </a:solidFill>
              <a:latin typeface="+mn-lt"/>
              <a:ea typeface="+mn-ea"/>
              <a:cs typeface="+mn-cs"/>
            </a:endParaRPr>
          </a:p>
        </p:txBody>
      </p:sp>
      <p:sp>
        <p:nvSpPr>
          <p:cNvPr id="49160" name="TextBox 22"/>
          <p:cNvSpPr txBox="1">
            <a:spLocks noChangeArrowheads="1"/>
          </p:cNvSpPr>
          <p:nvPr/>
        </p:nvSpPr>
        <p:spPr bwMode="auto">
          <a:xfrm>
            <a:off x="703263" y="2203450"/>
            <a:ext cx="71659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eaLnBrk="1" hangingPunct="1"/>
            <a:r>
              <a:rPr lang="en-GB" sz="3200" b="1">
                <a:solidFill>
                  <a:srgbClr val="282E1F"/>
                </a:solidFill>
                <a:latin typeface="Arial Narrow" charset="0"/>
              </a:rPr>
              <a:t>SOUTH AFRICA	 -  BAND D+</a:t>
            </a:r>
          </a:p>
        </p:txBody>
      </p:sp>
      <p:sp>
        <p:nvSpPr>
          <p:cNvPr id="49161" name="TextBox 23"/>
          <p:cNvSpPr txBox="1">
            <a:spLocks noChangeArrowheads="1"/>
          </p:cNvSpPr>
          <p:nvPr/>
        </p:nvSpPr>
        <p:spPr bwMode="auto">
          <a:xfrm>
            <a:off x="703263" y="3022600"/>
            <a:ext cx="884237"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eaLnBrk="1" hangingPunct="1"/>
            <a:r>
              <a:rPr lang="en-GB" sz="2800" b="1">
                <a:solidFill>
                  <a:srgbClr val="D18D3C"/>
                </a:solidFill>
                <a:latin typeface="Arial Narrow" charset="0"/>
              </a:rPr>
              <a:t>47%</a:t>
            </a:r>
          </a:p>
        </p:txBody>
      </p:sp>
      <p:sp>
        <p:nvSpPr>
          <p:cNvPr id="49162" name="TextBox 24"/>
          <p:cNvSpPr txBox="1">
            <a:spLocks noChangeArrowheads="1"/>
          </p:cNvSpPr>
          <p:nvPr/>
        </p:nvSpPr>
        <p:spPr bwMode="auto">
          <a:xfrm>
            <a:off x="2355850" y="3022600"/>
            <a:ext cx="88582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eaLnBrk="1" hangingPunct="1"/>
            <a:r>
              <a:rPr lang="en-GB" sz="2800" b="1">
                <a:solidFill>
                  <a:srgbClr val="D18D3C"/>
                </a:solidFill>
                <a:latin typeface="Arial Narrow" charset="0"/>
              </a:rPr>
              <a:t>55%</a:t>
            </a:r>
          </a:p>
        </p:txBody>
      </p:sp>
      <p:sp>
        <p:nvSpPr>
          <p:cNvPr id="49163" name="TextBox 25"/>
          <p:cNvSpPr txBox="1">
            <a:spLocks noChangeArrowheads="1"/>
          </p:cNvSpPr>
          <p:nvPr/>
        </p:nvSpPr>
        <p:spPr bwMode="auto">
          <a:xfrm>
            <a:off x="4090988" y="3011488"/>
            <a:ext cx="8858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eaLnBrk="1" hangingPunct="1"/>
            <a:r>
              <a:rPr lang="en-GB" sz="2800" b="1">
                <a:solidFill>
                  <a:srgbClr val="D18D3C"/>
                </a:solidFill>
                <a:latin typeface="Arial Narrow" charset="0"/>
              </a:rPr>
              <a:t>52%</a:t>
            </a:r>
          </a:p>
        </p:txBody>
      </p:sp>
      <p:sp>
        <p:nvSpPr>
          <p:cNvPr id="49164" name="TextBox 26"/>
          <p:cNvSpPr txBox="1">
            <a:spLocks noChangeArrowheads="1"/>
          </p:cNvSpPr>
          <p:nvPr/>
        </p:nvSpPr>
        <p:spPr bwMode="auto">
          <a:xfrm>
            <a:off x="5826125" y="3011488"/>
            <a:ext cx="8858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eaLnBrk="1" hangingPunct="1"/>
            <a:r>
              <a:rPr lang="en-GB" sz="2800" b="1">
                <a:solidFill>
                  <a:srgbClr val="D18D3C"/>
                </a:solidFill>
                <a:latin typeface="Arial Narrow" charset="0"/>
              </a:rPr>
              <a:t>35%</a:t>
            </a:r>
          </a:p>
        </p:txBody>
      </p:sp>
      <p:sp>
        <p:nvSpPr>
          <p:cNvPr id="49165" name="TextBox 27"/>
          <p:cNvSpPr txBox="1">
            <a:spLocks noChangeArrowheads="1"/>
          </p:cNvSpPr>
          <p:nvPr/>
        </p:nvSpPr>
        <p:spPr bwMode="auto">
          <a:xfrm>
            <a:off x="7561263" y="3011488"/>
            <a:ext cx="884237"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eaLnBrk="1" hangingPunct="1"/>
            <a:r>
              <a:rPr lang="en-GB" sz="2800" b="1">
                <a:solidFill>
                  <a:srgbClr val="D18D3C"/>
                </a:solidFill>
                <a:latin typeface="Arial Narrow" charset="0"/>
              </a:rPr>
              <a:t>36%</a:t>
            </a:r>
          </a:p>
        </p:txBody>
      </p:sp>
      <p:sp>
        <p:nvSpPr>
          <p:cNvPr id="49166" name="TextBox 5"/>
          <p:cNvSpPr txBox="1">
            <a:spLocks noChangeArrowheads="1"/>
          </p:cNvSpPr>
          <p:nvPr/>
        </p:nvSpPr>
        <p:spPr bwMode="auto">
          <a:xfrm>
            <a:off x="374650" y="2724150"/>
            <a:ext cx="84042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eaLnBrk="1" hangingPunct="1"/>
            <a:r>
              <a:rPr lang="en-GB" sz="1200" b="1">
                <a:solidFill>
                  <a:schemeClr val="bg1"/>
                </a:solidFill>
                <a:latin typeface="Arial Narrow" charset="0"/>
              </a:rPr>
              <a:t>      POLITICAL		  FINANCIAL		PERSONNEL	                    OPERATIONS	                 PROCUREMENT</a:t>
            </a:r>
          </a:p>
        </p:txBody>
      </p:sp>
      <p:sp>
        <p:nvSpPr>
          <p:cNvPr id="49167" name="TextBox 16"/>
          <p:cNvSpPr txBox="1">
            <a:spLocks noChangeArrowheads="1"/>
          </p:cNvSpPr>
          <p:nvPr/>
        </p:nvSpPr>
        <p:spPr bwMode="auto">
          <a:xfrm>
            <a:off x="179388" y="3722688"/>
            <a:ext cx="8713787"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eaLnBrk="1" hangingPunct="1">
              <a:spcAft>
                <a:spcPts val="600"/>
              </a:spcAft>
              <a:buClr>
                <a:srgbClr val="DFBD3D"/>
              </a:buClr>
              <a:buFontTx/>
              <a:buChar char="-"/>
            </a:pPr>
            <a:r>
              <a:rPr lang="en-GB" sz="2000">
                <a:solidFill>
                  <a:schemeClr val="bg1"/>
                </a:solidFill>
                <a:latin typeface="Arial Narrow" charset="0"/>
              </a:rPr>
              <a:t>Portfolio Committee on Defence believed to lack some capacity, access to information. Anti-corruption bodies lack effectiveness and coordination</a:t>
            </a:r>
          </a:p>
          <a:p>
            <a:pPr eaLnBrk="1" hangingPunct="1">
              <a:spcAft>
                <a:spcPts val="600"/>
              </a:spcAft>
              <a:buClr>
                <a:srgbClr val="DFBD3D"/>
              </a:buClr>
              <a:buFontTx/>
              <a:buChar char="-"/>
            </a:pPr>
            <a:r>
              <a:rPr lang="en-GB" sz="2000">
                <a:solidFill>
                  <a:schemeClr val="bg1"/>
                </a:solidFill>
                <a:latin typeface="Arial Narrow" charset="0"/>
              </a:rPr>
              <a:t>Lack of risk assessments</a:t>
            </a:r>
          </a:p>
          <a:p>
            <a:pPr eaLnBrk="1" hangingPunct="1">
              <a:spcAft>
                <a:spcPts val="600"/>
              </a:spcAft>
              <a:buClr>
                <a:srgbClr val="DFBD3D"/>
              </a:buClr>
              <a:buFontTx/>
              <a:buChar char="-"/>
            </a:pPr>
            <a:r>
              <a:rPr lang="en-GB" sz="2000">
                <a:solidFill>
                  <a:schemeClr val="bg1"/>
                </a:solidFill>
                <a:latin typeface="Arial Narrow" charset="0"/>
              </a:rPr>
              <a:t>Poor export controls</a:t>
            </a:r>
          </a:p>
          <a:p>
            <a:pPr eaLnBrk="1" hangingPunct="1">
              <a:spcAft>
                <a:spcPts val="600"/>
              </a:spcAft>
              <a:buClr>
                <a:srgbClr val="DFBD3D"/>
              </a:buClr>
              <a:buFontTx/>
              <a:buChar char="-"/>
            </a:pPr>
            <a:r>
              <a:rPr lang="en-GB" sz="2000">
                <a:solidFill>
                  <a:schemeClr val="bg1"/>
                </a:solidFill>
                <a:latin typeface="Arial Narrow" charset="0"/>
              </a:rPr>
              <a:t>Classification of information</a:t>
            </a:r>
          </a:p>
          <a:p>
            <a:pPr eaLnBrk="1" hangingPunct="1">
              <a:spcAft>
                <a:spcPts val="600"/>
              </a:spcAft>
              <a:buClr>
                <a:srgbClr val="DFBD3D"/>
              </a:buClr>
              <a:buFontTx/>
              <a:buChar char="-"/>
            </a:pPr>
            <a:r>
              <a:rPr lang="en-GB" sz="2000">
                <a:solidFill>
                  <a:schemeClr val="bg1"/>
                </a:solidFill>
                <a:latin typeface="Arial Narrow" charset="0"/>
              </a:rPr>
              <a:t>Whistle-blower protection in law, but discouraged in practice</a:t>
            </a:r>
          </a:p>
          <a:p>
            <a:pPr eaLnBrk="1" hangingPunct="1">
              <a:spcAft>
                <a:spcPts val="600"/>
              </a:spcAft>
              <a:buClr>
                <a:srgbClr val="DFBD3D"/>
              </a:buClr>
              <a:buFontTx/>
              <a:buChar char="-"/>
            </a:pPr>
            <a:r>
              <a:rPr lang="en-GB" sz="2000">
                <a:solidFill>
                  <a:schemeClr val="bg1"/>
                </a:solidFill>
                <a:latin typeface="Arial Narrow" charset="0"/>
              </a:rPr>
              <a:t>Procurement: cycle not disclosed; poor controls on tendering, agents and brokers; offsets high risk area; lacking requirements for companies. </a:t>
            </a:r>
          </a:p>
          <a:p>
            <a:pPr eaLnBrk="1" hangingPunct="1">
              <a:spcAft>
                <a:spcPts val="600"/>
              </a:spcAft>
              <a:buClr>
                <a:srgbClr val="DFBD3D"/>
              </a:buClr>
              <a:buFontTx/>
              <a:buChar char="-"/>
            </a:pPr>
            <a:endParaRPr lang="en-GB" sz="2000">
              <a:solidFill>
                <a:schemeClr val="bg1"/>
              </a:solidFill>
              <a:latin typeface="Arial Narrow" charset="0"/>
            </a:endParaRPr>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388" y="1458913"/>
            <a:ext cx="8785225" cy="506412"/>
          </a:xfrm>
        </p:spPr>
        <p:txBody>
          <a:bodyPr/>
          <a:lstStyle/>
          <a:p>
            <a:pPr>
              <a:defRPr/>
            </a:pPr>
            <a:r>
              <a:rPr lang="en-GB" b="1" dirty="0" smtClean="0">
                <a:solidFill>
                  <a:srgbClr val="FFC000"/>
                </a:solidFill>
                <a:latin typeface="Arial Narrow" pitchFamily="34" charset="0"/>
                <a:ea typeface="ＭＳ Ｐゴシック" charset="0"/>
              </a:rPr>
              <a:t>RECOMMENDATIONS FOR LEGISLATORS, CIVIL SOCIETY, AND DEFENCE COMPANIES</a:t>
            </a:r>
            <a:endParaRPr lang="en-GB" b="1" dirty="0">
              <a:solidFill>
                <a:srgbClr val="FFC000"/>
              </a:solidFill>
              <a:latin typeface="Arial Narrow" pitchFamily="34" charset="0"/>
              <a:ea typeface="ＭＳ Ｐゴシック" charset="0"/>
            </a:endParaRPr>
          </a:p>
        </p:txBody>
      </p:sp>
      <p:sp>
        <p:nvSpPr>
          <p:cNvPr id="50178" name="Content Placeholder 2"/>
          <p:cNvSpPr>
            <a:spLocks noGrp="1"/>
          </p:cNvSpPr>
          <p:nvPr>
            <p:ph idx="1"/>
          </p:nvPr>
        </p:nvSpPr>
        <p:spPr>
          <a:xfrm>
            <a:off x="179388" y="2060575"/>
            <a:ext cx="8785225" cy="4537075"/>
          </a:xfrm>
        </p:spPr>
        <p:txBody>
          <a:bodyPr/>
          <a:lstStyle/>
          <a:p>
            <a:pPr marL="0" indent="0">
              <a:buFont typeface="Arial" charset="0"/>
              <a:buNone/>
            </a:pPr>
            <a:r>
              <a:rPr lang="en-GB" sz="2000" b="1">
                <a:latin typeface="Arial Narrow" charset="0"/>
                <a:ea typeface="MS PGothic" charset="0"/>
              </a:rPr>
              <a:t>	</a:t>
            </a:r>
            <a:r>
              <a:rPr lang="en-GB" sz="2800" b="1">
                <a:solidFill>
                  <a:srgbClr val="FFC000"/>
                </a:solidFill>
                <a:latin typeface="Arial Narrow" charset="0"/>
                <a:ea typeface="MS PGothic" charset="0"/>
              </a:rPr>
              <a:t>Legislators</a:t>
            </a:r>
            <a:r>
              <a:rPr lang="en-GB" sz="2800" b="1">
                <a:solidFill>
                  <a:srgbClr val="FFFF00"/>
                </a:solidFill>
                <a:latin typeface="Arial Narrow" charset="0"/>
                <a:ea typeface="MS PGothic" charset="0"/>
              </a:rPr>
              <a:t>		</a:t>
            </a:r>
            <a:r>
              <a:rPr lang="en-GB" sz="2400">
                <a:latin typeface="Arial Narrow" charset="0"/>
                <a:ea typeface="MS PGothic" charset="0"/>
              </a:rPr>
              <a:t>Ensure the defence budget is public.  A strong committee exercising oversight over defence. A strong sub-committee analysing items withheld from the public on the premise of ‘national security’.</a:t>
            </a:r>
          </a:p>
          <a:p>
            <a:pPr marL="0" indent="0">
              <a:buFont typeface="Arial" charset="0"/>
              <a:buNone/>
            </a:pPr>
            <a:endParaRPr lang="en-GB" sz="2000">
              <a:latin typeface="Arial Narrow" charset="0"/>
              <a:ea typeface="MS PGothic" charset="0"/>
            </a:endParaRPr>
          </a:p>
          <a:p>
            <a:pPr marL="0" indent="0">
              <a:buFont typeface="Arial" charset="0"/>
              <a:buNone/>
            </a:pPr>
            <a:r>
              <a:rPr lang="en-GB" sz="2800" b="1">
                <a:solidFill>
                  <a:srgbClr val="FFFF00"/>
                </a:solidFill>
                <a:latin typeface="Arial Narrow" charset="0"/>
                <a:ea typeface="MS PGothic" charset="0"/>
              </a:rPr>
              <a:t>	</a:t>
            </a:r>
            <a:r>
              <a:rPr lang="en-GB" sz="2800" b="1">
                <a:solidFill>
                  <a:srgbClr val="FFC000"/>
                </a:solidFill>
                <a:latin typeface="Arial Narrow" charset="0"/>
                <a:ea typeface="MS PGothic" charset="0"/>
              </a:rPr>
              <a:t>Civil Society</a:t>
            </a:r>
            <a:r>
              <a:rPr lang="en-GB" sz="2400" b="1">
                <a:solidFill>
                  <a:srgbClr val="FFFF00"/>
                </a:solidFill>
                <a:latin typeface="Arial Narrow" charset="0"/>
                <a:ea typeface="MS PGothic" charset="0"/>
              </a:rPr>
              <a:t>		</a:t>
            </a:r>
            <a:r>
              <a:rPr lang="en-GB" sz="2400">
                <a:latin typeface="Arial Narrow" charset="0"/>
                <a:ea typeface="MS PGothic" charset="0"/>
              </a:rPr>
              <a:t>Open the dialogue with the Defence Ministry and Armed Forces. Contribute to oversight and policy making. Demand public availability of the full defence budget</a:t>
            </a:r>
          </a:p>
          <a:p>
            <a:pPr marL="0" indent="0"/>
            <a:endParaRPr lang="en-GB" sz="2000">
              <a:latin typeface="Arial Narrow" charset="0"/>
              <a:ea typeface="MS PGothic" charset="0"/>
            </a:endParaRPr>
          </a:p>
          <a:p>
            <a:pPr marL="0" indent="0">
              <a:buFont typeface="Arial" charset="0"/>
              <a:buNone/>
            </a:pPr>
            <a:r>
              <a:rPr lang="en-GB" sz="2800" b="1">
                <a:solidFill>
                  <a:srgbClr val="FFFF00"/>
                </a:solidFill>
                <a:latin typeface="Arial Narrow" charset="0"/>
                <a:ea typeface="MS PGothic" charset="0"/>
              </a:rPr>
              <a:t>	</a:t>
            </a:r>
            <a:r>
              <a:rPr lang="en-GB" sz="2800" b="1">
                <a:solidFill>
                  <a:srgbClr val="FFC000"/>
                </a:solidFill>
                <a:latin typeface="Arial Narrow" charset="0"/>
                <a:ea typeface="MS PGothic" charset="0"/>
              </a:rPr>
              <a:t>Defence Companies</a:t>
            </a:r>
            <a:r>
              <a:rPr lang="en-GB" sz="2800" b="1">
                <a:solidFill>
                  <a:srgbClr val="FFFF00"/>
                </a:solidFill>
                <a:latin typeface="Arial Narrow" charset="0"/>
                <a:ea typeface="MS PGothic" charset="0"/>
              </a:rPr>
              <a:t>	</a:t>
            </a:r>
            <a:r>
              <a:rPr lang="en-GB" sz="2400">
                <a:latin typeface="Arial Narrow" charset="0"/>
                <a:ea typeface="MS PGothic" charset="0"/>
              </a:rPr>
              <a:t>Insist on strong anti-corruption systems. Collaborate with governments to reduce corruption.  Competitive advantage.</a:t>
            </a:r>
          </a:p>
          <a:p>
            <a:pPr marL="0" indent="0">
              <a:buFont typeface="Arial" charset="0"/>
              <a:buNone/>
            </a:pPr>
            <a:endParaRPr lang="en-GB">
              <a:latin typeface="Helvetica Condensed Medium" charset="0"/>
              <a:ea typeface="MS PGothic" charset="0"/>
            </a:endParaRPr>
          </a:p>
        </p:txBody>
      </p:sp>
      <p:sp>
        <p:nvSpPr>
          <p:cNvPr id="50179" name="Slide Number Placeholder 2"/>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eaLnBrk="1" hangingPunct="1"/>
            <a:fld id="{02E8CD7F-695F-1A49-A807-B3D854928211}" type="slidenum">
              <a:rPr lang="en-US" sz="900">
                <a:solidFill>
                  <a:srgbClr val="131F0D"/>
                </a:solidFill>
                <a:latin typeface="Helvetica" charset="0"/>
              </a:rPr>
              <a:pPr eaLnBrk="1" hangingPunct="1"/>
              <a:t>13</a:t>
            </a:fld>
            <a:endParaRPr lang="en-US" sz="900">
              <a:solidFill>
                <a:srgbClr val="131F0D"/>
              </a:solidFill>
              <a:latin typeface="Helvetica" charset="0"/>
            </a:endParaRPr>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Content Placeholder 2"/>
          <p:cNvSpPr txBox="1">
            <a:spLocks/>
          </p:cNvSpPr>
          <p:nvPr/>
        </p:nvSpPr>
        <p:spPr bwMode="auto">
          <a:xfrm>
            <a:off x="107950" y="1341438"/>
            <a:ext cx="8856663" cy="5327650"/>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defTabSz="457200" eaLnBrk="0" hangingPunct="0">
              <a:defRPr sz="2400">
                <a:solidFill>
                  <a:schemeClr val="tx1"/>
                </a:solidFill>
                <a:latin typeface="Calibri" charset="0"/>
                <a:ea typeface="MS PGothic" charset="0"/>
                <a:cs typeface="MS PGothic" charset="0"/>
              </a:defRPr>
            </a:lvl1pPr>
            <a:lvl2pPr marL="742950" indent="-285750" defTabSz="457200" eaLnBrk="0" hangingPunct="0">
              <a:defRPr sz="2400">
                <a:solidFill>
                  <a:schemeClr val="tx1"/>
                </a:solidFill>
                <a:latin typeface="Calibri" charset="0"/>
                <a:ea typeface="MS PGothic" charset="0"/>
                <a:cs typeface="MS PGothic" charset="0"/>
              </a:defRPr>
            </a:lvl2pPr>
            <a:lvl3pPr marL="1143000" indent="-228600" defTabSz="457200" eaLnBrk="0" hangingPunct="0">
              <a:defRPr sz="2400">
                <a:solidFill>
                  <a:schemeClr val="tx1"/>
                </a:solidFill>
                <a:latin typeface="Calibri" charset="0"/>
                <a:ea typeface="MS PGothic" charset="0"/>
                <a:cs typeface="MS PGothic" charset="0"/>
              </a:defRPr>
            </a:lvl3pPr>
            <a:lvl4pPr marL="1600200" indent="-228600" defTabSz="457200" eaLnBrk="0" hangingPunct="0">
              <a:defRPr sz="2400">
                <a:solidFill>
                  <a:schemeClr val="tx1"/>
                </a:solidFill>
                <a:latin typeface="Calibri" charset="0"/>
                <a:ea typeface="MS PGothic" charset="0"/>
                <a:cs typeface="MS PGothic" charset="0"/>
              </a:defRPr>
            </a:lvl4pPr>
            <a:lvl5pPr marL="2057400" indent="-228600" defTabSz="4572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eaLnBrk="1" hangingPunct="1">
              <a:spcBef>
                <a:spcPct val="20000"/>
              </a:spcBef>
              <a:spcAft>
                <a:spcPts val="600"/>
              </a:spcAft>
              <a:buFont typeface="Arial" charset="0"/>
              <a:buNone/>
            </a:pPr>
            <a:r>
              <a:rPr lang="en-GB" sz="2200" b="1">
                <a:solidFill>
                  <a:srgbClr val="FFC000"/>
                </a:solidFill>
                <a:latin typeface="Arial Narrow" charset="0"/>
              </a:rPr>
              <a:t>President and Cabinet  </a:t>
            </a:r>
            <a:r>
              <a:rPr lang="en-GB" sz="2200">
                <a:solidFill>
                  <a:schemeClr val="bg1"/>
                </a:solidFill>
                <a:latin typeface="Arial Narrow" charset="0"/>
              </a:rPr>
              <a:t>Insist that the military and Ministry of Defence  be leaders in anti-corruption measures , not exempt</a:t>
            </a:r>
          </a:p>
          <a:p>
            <a:pPr eaLnBrk="1" hangingPunct="1">
              <a:spcBef>
                <a:spcPct val="20000"/>
              </a:spcBef>
              <a:spcAft>
                <a:spcPts val="600"/>
              </a:spcAft>
              <a:buFont typeface="Arial" charset="0"/>
              <a:buNone/>
            </a:pPr>
            <a:r>
              <a:rPr lang="en-GB" sz="2200" b="1">
                <a:solidFill>
                  <a:srgbClr val="FFC000"/>
                </a:solidFill>
                <a:latin typeface="Arial Narrow" charset="0"/>
              </a:rPr>
              <a:t>Defence leaders</a:t>
            </a:r>
          </a:p>
          <a:p>
            <a:pPr eaLnBrk="1" hangingPunct="1">
              <a:spcBef>
                <a:spcPct val="20000"/>
              </a:spcBef>
              <a:spcAft>
                <a:spcPts val="600"/>
              </a:spcAft>
              <a:buFont typeface="Calibri" charset="0"/>
              <a:buAutoNum type="arabicPeriod"/>
            </a:pPr>
            <a:r>
              <a:rPr lang="en-GB" sz="2200">
                <a:solidFill>
                  <a:schemeClr val="bg1"/>
                </a:solidFill>
                <a:latin typeface="Arial Narrow" charset="0"/>
              </a:rPr>
              <a:t>Build common understanding of corruption.  </a:t>
            </a:r>
          </a:p>
          <a:p>
            <a:pPr eaLnBrk="1" hangingPunct="1">
              <a:spcBef>
                <a:spcPct val="20000"/>
              </a:spcBef>
              <a:spcAft>
                <a:spcPts val="600"/>
              </a:spcAft>
              <a:buFont typeface="Calibri" charset="0"/>
              <a:buAutoNum type="arabicPeriod"/>
            </a:pPr>
            <a:r>
              <a:rPr lang="en-GB" sz="2200">
                <a:solidFill>
                  <a:schemeClr val="bg1"/>
                </a:solidFill>
                <a:latin typeface="Arial Narrow" charset="0"/>
              </a:rPr>
              <a:t>Analyse the corruption risks in your defence context; develop a plan.  </a:t>
            </a:r>
          </a:p>
          <a:p>
            <a:pPr eaLnBrk="1" hangingPunct="1">
              <a:spcBef>
                <a:spcPct val="20000"/>
              </a:spcBef>
              <a:spcAft>
                <a:spcPts val="600"/>
              </a:spcAft>
              <a:buFont typeface="Calibri" charset="0"/>
              <a:buAutoNum type="arabicPeriod"/>
            </a:pPr>
            <a:r>
              <a:rPr lang="en-GB" sz="2200">
                <a:solidFill>
                  <a:schemeClr val="bg1"/>
                </a:solidFill>
                <a:latin typeface="Arial Narrow" charset="0"/>
              </a:rPr>
              <a:t>Change the processes on secrecy/confidentiality</a:t>
            </a:r>
          </a:p>
          <a:p>
            <a:pPr eaLnBrk="1" hangingPunct="1">
              <a:spcBef>
                <a:spcPct val="20000"/>
              </a:spcBef>
              <a:spcAft>
                <a:spcPts val="600"/>
              </a:spcAft>
              <a:buFont typeface="Calibri" charset="0"/>
              <a:buAutoNum type="arabicPeriod"/>
            </a:pPr>
            <a:r>
              <a:rPr lang="en-GB" sz="2200">
                <a:solidFill>
                  <a:schemeClr val="bg1"/>
                </a:solidFill>
                <a:latin typeface="Arial Narrow" charset="0"/>
              </a:rPr>
              <a:t>Put in place a robust Code of Conduct and implement anti-corruption training</a:t>
            </a:r>
          </a:p>
          <a:p>
            <a:pPr eaLnBrk="1" hangingPunct="1">
              <a:spcBef>
                <a:spcPct val="20000"/>
              </a:spcBef>
              <a:spcAft>
                <a:spcPts val="600"/>
              </a:spcAft>
              <a:buFont typeface="Calibri" charset="0"/>
              <a:buAutoNum type="arabicPeriod"/>
            </a:pPr>
            <a:r>
              <a:rPr lang="en-GB" sz="2200">
                <a:solidFill>
                  <a:schemeClr val="bg1"/>
                </a:solidFill>
                <a:latin typeface="Arial Narrow" charset="0"/>
              </a:rPr>
              <a:t>Implement strong controls over your procurement strategy; to be needs-based</a:t>
            </a:r>
          </a:p>
          <a:p>
            <a:pPr eaLnBrk="1" hangingPunct="1">
              <a:spcBef>
                <a:spcPct val="20000"/>
              </a:spcBef>
              <a:spcAft>
                <a:spcPts val="600"/>
              </a:spcAft>
              <a:buFont typeface="Calibri" charset="0"/>
              <a:buAutoNum type="arabicPeriod"/>
            </a:pPr>
            <a:r>
              <a:rPr lang="en-GB" sz="2200">
                <a:solidFill>
                  <a:schemeClr val="bg1"/>
                </a:solidFill>
                <a:latin typeface="Arial Narrow" charset="0"/>
              </a:rPr>
              <a:t>Improve your whistle-blowing systems for personnel; protect those who report it</a:t>
            </a:r>
          </a:p>
          <a:p>
            <a:pPr eaLnBrk="1" hangingPunct="1">
              <a:spcBef>
                <a:spcPct val="20000"/>
              </a:spcBef>
              <a:spcAft>
                <a:spcPts val="600"/>
              </a:spcAft>
              <a:buFont typeface="Calibri" charset="0"/>
              <a:buAutoNum type="arabicPeriod"/>
            </a:pPr>
            <a:r>
              <a:rPr lang="en-GB" sz="2200">
                <a:solidFill>
                  <a:schemeClr val="bg1"/>
                </a:solidFill>
                <a:latin typeface="Arial Narrow" charset="0"/>
              </a:rPr>
              <a:t>Demand higher standards of your contractors – national and international</a:t>
            </a:r>
          </a:p>
          <a:p>
            <a:pPr eaLnBrk="1" hangingPunct="1">
              <a:spcBef>
                <a:spcPct val="20000"/>
              </a:spcBef>
              <a:spcAft>
                <a:spcPts val="600"/>
              </a:spcAft>
              <a:buFont typeface="Calibri" charset="0"/>
              <a:buAutoNum type="arabicPeriod"/>
            </a:pPr>
            <a:r>
              <a:rPr lang="en-GB" sz="2200">
                <a:solidFill>
                  <a:schemeClr val="bg1"/>
                </a:solidFill>
                <a:latin typeface="Arial Narrow" charset="0"/>
              </a:rPr>
              <a:t>Be open with the public in what you are doing: work with civil society</a:t>
            </a:r>
          </a:p>
        </p:txBody>
      </p:sp>
      <p:sp>
        <p:nvSpPr>
          <p:cNvPr id="51202"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eaLnBrk="1" hangingPunct="1"/>
            <a:fld id="{D9EF69C9-113F-AB4A-8FB6-F8E3862A8E63}" type="slidenum">
              <a:rPr lang="en-US" sz="900">
                <a:solidFill>
                  <a:srgbClr val="B2B2B2"/>
                </a:solidFill>
                <a:latin typeface="Helvetica" charset="0"/>
              </a:rPr>
              <a:pPr eaLnBrk="1" hangingPunct="1"/>
              <a:t>14</a:t>
            </a:fld>
            <a:endParaRPr lang="en-US" sz="900">
              <a:solidFill>
                <a:srgbClr val="B2B2B2"/>
              </a:solidFill>
              <a:latin typeface="Helvetica" charset="0"/>
            </a:endParaRPr>
          </a:p>
        </p:txBody>
      </p:sp>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179388" y="1458913"/>
            <a:ext cx="8785225" cy="506412"/>
          </a:xfrm>
        </p:spPr>
        <p:txBody>
          <a:bodyPr/>
          <a:lstStyle/>
          <a:p>
            <a:pPr eaLnBrk="1" hangingPunct="1">
              <a:defRPr/>
            </a:pPr>
            <a:r>
              <a:rPr lang="en-GB" b="1" dirty="0" smtClean="0">
                <a:solidFill>
                  <a:srgbClr val="FFC000"/>
                </a:solidFill>
                <a:latin typeface="Arial Narrow" pitchFamily="34" charset="0"/>
                <a:ea typeface="+mj-ea"/>
              </a:rPr>
              <a:t>THE WEBSITE: www.defenceindex.org</a:t>
            </a:r>
          </a:p>
        </p:txBody>
      </p:sp>
      <p:pic>
        <p:nvPicPr>
          <p:cNvPr id="52226" name="Picture 4" descr="C:\Users\oliver\AppData\Local\Microsoft\Windows\Temporary Internet Files\Content.Outlook\9LY1T8NK\map screenshot.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9063" y="63500"/>
            <a:ext cx="9026525" cy="682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7" name="TextBox 1"/>
          <p:cNvSpPr txBox="1">
            <a:spLocks noChangeArrowheads="1"/>
          </p:cNvSpPr>
          <p:nvPr/>
        </p:nvSpPr>
        <p:spPr bwMode="auto">
          <a:xfrm>
            <a:off x="0" y="4946650"/>
            <a:ext cx="9144000" cy="2862263"/>
          </a:xfrm>
          <a:prstGeom prst="rect">
            <a:avLst/>
          </a:prstGeom>
          <a:solidFill>
            <a:srgbClr val="FF66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algn="ctr" eaLnBrk="1" hangingPunct="1"/>
            <a:r>
              <a:rPr lang="en-US" sz="6000">
                <a:solidFill>
                  <a:schemeClr val="bg1"/>
                </a:solidFill>
                <a:hlinkClick r:id="rId4"/>
              </a:rPr>
              <a:t>www.ti-defence.org</a:t>
            </a:r>
            <a:endParaRPr lang="en-US" sz="6000">
              <a:solidFill>
                <a:schemeClr val="bg1"/>
              </a:solidFill>
            </a:endParaRPr>
          </a:p>
          <a:p>
            <a:pPr algn="ctr" eaLnBrk="1" hangingPunct="1"/>
            <a:r>
              <a:rPr lang="en-US" sz="6000">
                <a:solidFill>
                  <a:schemeClr val="bg1"/>
                </a:solidFill>
                <a:hlinkClick r:id="rId5"/>
              </a:rPr>
              <a:t>www.defenceindex.org</a:t>
            </a:r>
            <a:endParaRPr lang="en-US" sz="6000">
              <a:solidFill>
                <a:schemeClr val="bg1"/>
              </a:solidFill>
            </a:endParaRPr>
          </a:p>
          <a:p>
            <a:pPr algn="ctr" eaLnBrk="1" hangingPunct="1"/>
            <a:endParaRPr lang="en-US" sz="6000">
              <a:solidFill>
                <a:schemeClr val="bg1"/>
              </a:solidFill>
            </a:endParaRPr>
          </a:p>
        </p:txBody>
      </p:sp>
      <p:sp>
        <p:nvSpPr>
          <p:cNvPr id="52228"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Calibri" charset="0"/>
                <a:ea typeface="MS PGothic" charset="0"/>
                <a:cs typeface="MS PGothic" charset="0"/>
              </a:defRPr>
            </a:lvl1pPr>
            <a:lvl2pPr marL="742950" indent="-285750" eaLnBrk="0" hangingPunct="0">
              <a:defRPr sz="2400">
                <a:solidFill>
                  <a:schemeClr val="tx1"/>
                </a:solidFill>
                <a:latin typeface="Calibri" charset="0"/>
                <a:ea typeface="MS PGothic" charset="0"/>
                <a:cs typeface="MS PGothic" charset="0"/>
              </a:defRPr>
            </a:lvl2pPr>
            <a:lvl3pPr marL="1143000" indent="-228600" eaLnBrk="0" hangingPunct="0">
              <a:defRPr sz="2400">
                <a:solidFill>
                  <a:schemeClr val="tx1"/>
                </a:solidFill>
                <a:latin typeface="Calibri" charset="0"/>
                <a:ea typeface="MS PGothic" charset="0"/>
                <a:cs typeface="MS PGothic" charset="0"/>
              </a:defRPr>
            </a:lvl3pPr>
            <a:lvl4pPr marL="1600200" indent="-228600" eaLnBrk="0" hangingPunct="0">
              <a:defRPr sz="2400">
                <a:solidFill>
                  <a:schemeClr val="tx1"/>
                </a:solidFill>
                <a:latin typeface="Calibri" charset="0"/>
                <a:ea typeface="MS PGothic" charset="0"/>
                <a:cs typeface="MS PGothic" charset="0"/>
              </a:defRPr>
            </a:lvl4pPr>
            <a:lvl5pPr marL="2057400" indent="-228600" eaLnBrk="0" hangingPunct="0">
              <a:defRPr sz="2400">
                <a:solidFill>
                  <a:schemeClr val="tx1"/>
                </a:solidFill>
                <a:latin typeface="Calibri"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Calibri"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Calibri"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Calibri"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Calibri" charset="0"/>
                <a:ea typeface="MS PGothic" charset="0"/>
                <a:cs typeface="MS PGothic" charset="0"/>
              </a:defRPr>
            </a:lvl9pPr>
          </a:lstStyle>
          <a:p>
            <a:pPr eaLnBrk="1" hangingPunct="1"/>
            <a:fld id="{25AB9FB5-D0FE-654E-ADB9-1448971E4FA9}" type="slidenum">
              <a:rPr lang="en-US" sz="900">
                <a:solidFill>
                  <a:srgbClr val="131F0D"/>
                </a:solidFill>
                <a:latin typeface="Helvetica" charset="0"/>
              </a:rPr>
              <a:pPr eaLnBrk="1" hangingPunct="1"/>
              <a:t>15</a:t>
            </a:fld>
            <a:endParaRPr lang="en-US" sz="900">
              <a:solidFill>
                <a:srgbClr val="131F0D"/>
              </a:solidFill>
              <a:latin typeface="Helvetica" charset="0"/>
            </a:endParaRPr>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TIUK_Powerpoint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2027</TotalTime>
  <Words>520</Words>
  <Application>Microsoft Macintosh PowerPoint</Application>
  <PresentationFormat>On-screen Show (4:3)</PresentationFormat>
  <Paragraphs>147</Paragraphs>
  <Slides>15</Slides>
  <Notes>6</Notes>
  <HiddenSlides>0</HiddenSlides>
  <MMClips>0</MMClips>
  <ScaleCrop>false</ScaleCrop>
  <HeadingPairs>
    <vt:vector size="4" baseType="variant">
      <vt:variant>
        <vt:lpstr>Theme</vt:lpstr>
      </vt:variant>
      <vt:variant>
        <vt:i4>4</vt:i4>
      </vt:variant>
      <vt:variant>
        <vt:lpstr>Slide Titles</vt:lpstr>
      </vt:variant>
      <vt:variant>
        <vt:i4>15</vt:i4>
      </vt:variant>
    </vt:vector>
  </HeadingPairs>
  <TitlesOfParts>
    <vt:vector size="19" baseType="lpstr">
      <vt:lpstr>TIUK_Powerpoint_Template</vt:lpstr>
      <vt:lpstr>1_Office Theme</vt:lpstr>
      <vt:lpstr>2_Office Theme</vt:lpstr>
      <vt:lpstr>Office Theme</vt:lpstr>
      <vt:lpstr>PowerPoint Presentation</vt:lpstr>
      <vt:lpstr>DEFENCE Corruption - The problem</vt:lpstr>
      <vt:lpstr>PowerPoint Presentation</vt:lpstr>
      <vt:lpstr>PowerPoint Presentation</vt:lpstr>
      <vt:lpstr>PowerPoint Presentation</vt:lpstr>
      <vt:lpstr>THE GLOBAL RESULTS</vt:lpstr>
      <vt:lpstr>THE GLOBAL RESULTS</vt:lpstr>
      <vt:lpstr>Average integrity scores by risk area  REGIONAL RESULTS  |  SUB SAHARAN AFRICA</vt:lpstr>
      <vt:lpstr>PowerPoint Presentation</vt:lpstr>
      <vt:lpstr>Military spending: sub-saharan africa, 2000-2011 (in us$bn)</vt:lpstr>
      <vt:lpstr>THE LOCAL REGION: RESULTS BY COUNTRY</vt:lpstr>
      <vt:lpstr>THE LOCAL REGION: RESULTS BY COUNTRY</vt:lpstr>
      <vt:lpstr>RECOMMENDATIONS FOR LEGISLATORS, CIVIL SOCIETY, AND DEFENCE COMPANIES</vt:lpstr>
      <vt:lpstr>PowerPoint Presentation</vt:lpstr>
      <vt:lpstr>THE WEBSITE: www.defenceindex.org</vt:lpstr>
    </vt:vector>
  </TitlesOfParts>
  <Company>Transparency International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Transparency International UK’s Defence and Security Programme</dc:title>
  <dc:creator>Oliver Cover</dc:creator>
  <cp:lastModifiedBy>user</cp:lastModifiedBy>
  <cp:revision>153</cp:revision>
  <dcterms:created xsi:type="dcterms:W3CDTF">2013-01-19T12:09:09Z</dcterms:created>
  <dcterms:modified xsi:type="dcterms:W3CDTF">2013-02-25T08:51:48Z</dcterms:modified>
</cp:coreProperties>
</file>